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3"/>
  </p:notesMasterIdLst>
  <p:sldIdLst>
    <p:sldId id="256" r:id="rId2"/>
    <p:sldId id="257" r:id="rId3"/>
    <p:sldId id="267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66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Jason Pinoli" initials="RJP" lastIdx="1" clrIdx="0">
    <p:extLst>
      <p:ext uri="{19B8F6BF-5375-455C-9EA6-DF929625EA0E}">
        <p15:presenceInfo xmlns:p15="http://schemas.microsoft.com/office/powerpoint/2012/main" userId="25811d55fdb3bc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3CC5B-AC46-410A-928E-7F73D8BB5A16}" v="128" dt="2020-02-28T18:10:18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3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ason Pinoli" userId="25811d55fdb3bc04" providerId="LiveId" clId="{F3A3CC5B-AC46-410A-928E-7F73D8BB5A16}"/>
    <pc:docChg chg="undo redo custSel mod addSld delSld modSld sldOrd modMainMaster">
      <pc:chgData name="Robert Jason Pinoli" userId="25811d55fdb3bc04" providerId="LiveId" clId="{F3A3CC5B-AC46-410A-928E-7F73D8BB5A16}" dt="2020-03-09T16:55:43.257" v="359" actId="113"/>
      <pc:docMkLst>
        <pc:docMk/>
      </pc:docMkLst>
      <pc:sldChg chg="setBg">
        <pc:chgData name="Robert Jason Pinoli" userId="25811d55fdb3bc04" providerId="LiveId" clId="{F3A3CC5B-AC46-410A-928E-7F73D8BB5A16}" dt="2020-02-28T18:09:52.646" v="237"/>
        <pc:sldMkLst>
          <pc:docMk/>
          <pc:sldMk cId="2879664948" sldId="256"/>
        </pc:sldMkLst>
      </pc:sldChg>
      <pc:sldChg chg="setBg">
        <pc:chgData name="Robert Jason Pinoli" userId="25811d55fdb3bc04" providerId="LiveId" clId="{F3A3CC5B-AC46-410A-928E-7F73D8BB5A16}" dt="2020-02-28T18:09:52.646" v="237"/>
        <pc:sldMkLst>
          <pc:docMk/>
          <pc:sldMk cId="4189100917" sldId="257"/>
        </pc:sldMkLst>
      </pc:sldChg>
      <pc:sldChg chg="modSp setBg">
        <pc:chgData name="Robert Jason Pinoli" userId="25811d55fdb3bc04" providerId="LiveId" clId="{F3A3CC5B-AC46-410A-928E-7F73D8BB5A16}" dt="2020-03-09T16:54:39.757" v="349" actId="113"/>
        <pc:sldMkLst>
          <pc:docMk/>
          <pc:sldMk cId="505773574" sldId="261"/>
        </pc:sldMkLst>
        <pc:spChg chg="mod">
          <ac:chgData name="Robert Jason Pinoli" userId="25811d55fdb3bc04" providerId="LiveId" clId="{F3A3CC5B-AC46-410A-928E-7F73D8BB5A16}" dt="2020-02-22T22:40:04.191" v="67" actId="1037"/>
          <ac:spMkLst>
            <pc:docMk/>
            <pc:sldMk cId="505773574" sldId="261"/>
            <ac:spMk id="2" creationId="{00000000-0000-0000-0000-000000000000}"/>
          </ac:spMkLst>
        </pc:spChg>
        <pc:spChg chg="mod">
          <ac:chgData name="Robert Jason Pinoli" userId="25811d55fdb3bc04" providerId="LiveId" clId="{F3A3CC5B-AC46-410A-928E-7F73D8BB5A16}" dt="2020-03-09T16:54:31.380" v="347" actId="113"/>
          <ac:spMkLst>
            <pc:docMk/>
            <pc:sldMk cId="505773574" sldId="261"/>
            <ac:spMk id="3" creationId="{00000000-0000-0000-0000-000000000000}"/>
          </ac:spMkLst>
        </pc:spChg>
        <pc:spChg chg="mod">
          <ac:chgData name="Robert Jason Pinoli" userId="25811d55fdb3bc04" providerId="LiveId" clId="{F3A3CC5B-AC46-410A-928E-7F73D8BB5A16}" dt="2020-03-09T16:54:39.757" v="349" actId="113"/>
          <ac:spMkLst>
            <pc:docMk/>
            <pc:sldMk cId="505773574" sldId="261"/>
            <ac:spMk id="6" creationId="{7F2CFBA4-545B-4F09-A22A-2B7577ABA769}"/>
          </ac:spMkLst>
        </pc:spChg>
        <pc:spChg chg="mod">
          <ac:chgData name="Robert Jason Pinoli" userId="25811d55fdb3bc04" providerId="LiveId" clId="{F3A3CC5B-AC46-410A-928E-7F73D8BB5A16}" dt="2020-02-22T22:40:04.191" v="67" actId="1037"/>
          <ac:spMkLst>
            <pc:docMk/>
            <pc:sldMk cId="505773574" sldId="261"/>
            <ac:spMk id="10" creationId="{00000000-0000-0000-0000-000000000000}"/>
          </ac:spMkLst>
        </pc:spChg>
      </pc:sldChg>
      <pc:sldChg chg="setBg">
        <pc:chgData name="Robert Jason Pinoli" userId="25811d55fdb3bc04" providerId="LiveId" clId="{F3A3CC5B-AC46-410A-928E-7F73D8BB5A16}" dt="2020-02-28T18:09:52.646" v="237"/>
        <pc:sldMkLst>
          <pc:docMk/>
          <pc:sldMk cId="721996610" sldId="262"/>
        </pc:sldMkLst>
      </pc:sldChg>
      <pc:sldChg chg="modSp setBg">
        <pc:chgData name="Robert Jason Pinoli" userId="25811d55fdb3bc04" providerId="LiveId" clId="{F3A3CC5B-AC46-410A-928E-7F73D8BB5A16}" dt="2020-03-09T16:54:16.419" v="345" actId="113"/>
        <pc:sldMkLst>
          <pc:docMk/>
          <pc:sldMk cId="3165339728" sldId="263"/>
        </pc:sldMkLst>
        <pc:graphicFrameChg chg="modGraphic">
          <ac:chgData name="Robert Jason Pinoli" userId="25811d55fdb3bc04" providerId="LiveId" clId="{F3A3CC5B-AC46-410A-928E-7F73D8BB5A16}" dt="2020-03-09T16:54:16.419" v="345" actId="113"/>
          <ac:graphicFrameMkLst>
            <pc:docMk/>
            <pc:sldMk cId="3165339728" sldId="263"/>
            <ac:graphicFrameMk id="10" creationId="{E5FA967D-6B21-4E70-8B5E-5F0FDE8B077A}"/>
          </ac:graphicFrameMkLst>
        </pc:graphicFrameChg>
      </pc:sldChg>
      <pc:sldChg chg="modSp setBg">
        <pc:chgData name="Robert Jason Pinoli" userId="25811d55fdb3bc04" providerId="LiveId" clId="{F3A3CC5B-AC46-410A-928E-7F73D8BB5A16}" dt="2020-03-09T16:55:10.271" v="356" actId="113"/>
        <pc:sldMkLst>
          <pc:docMk/>
          <pc:sldMk cId="523498749" sldId="264"/>
        </pc:sldMkLst>
        <pc:spChg chg="mod">
          <ac:chgData name="Robert Jason Pinoli" userId="25811d55fdb3bc04" providerId="LiveId" clId="{F3A3CC5B-AC46-410A-928E-7F73D8BB5A16}" dt="2020-03-09T16:54:58.422" v="352" actId="113"/>
          <ac:spMkLst>
            <pc:docMk/>
            <pc:sldMk cId="523498749" sldId="264"/>
            <ac:spMk id="3" creationId="{00000000-0000-0000-0000-000000000000}"/>
          </ac:spMkLst>
        </pc:spChg>
        <pc:graphicFrameChg chg="modGraphic">
          <ac:chgData name="Robert Jason Pinoli" userId="25811d55fdb3bc04" providerId="LiveId" clId="{F3A3CC5B-AC46-410A-928E-7F73D8BB5A16}" dt="2020-03-09T16:55:05.553" v="355" actId="113"/>
          <ac:graphicFrameMkLst>
            <pc:docMk/>
            <pc:sldMk cId="523498749" sldId="264"/>
            <ac:graphicFrameMk id="9" creationId="{17C753E2-BEF6-44AB-A1F2-C51927FBA056}"/>
          </ac:graphicFrameMkLst>
        </pc:graphicFrameChg>
        <pc:graphicFrameChg chg="modGraphic">
          <ac:chgData name="Robert Jason Pinoli" userId="25811d55fdb3bc04" providerId="LiveId" clId="{F3A3CC5B-AC46-410A-928E-7F73D8BB5A16}" dt="2020-03-09T16:55:10.271" v="356" actId="113"/>
          <ac:graphicFrameMkLst>
            <pc:docMk/>
            <pc:sldMk cId="523498749" sldId="264"/>
            <ac:graphicFrameMk id="11" creationId="{2B6C36E3-DE61-4BAD-B434-2E43B3FCB870}"/>
          </ac:graphicFrameMkLst>
        </pc:graphicFrameChg>
      </pc:sldChg>
      <pc:sldChg chg="modSp ord setBg">
        <pc:chgData name="Robert Jason Pinoli" userId="25811d55fdb3bc04" providerId="LiveId" clId="{F3A3CC5B-AC46-410A-928E-7F73D8BB5A16}" dt="2020-03-09T16:55:43.257" v="359" actId="113"/>
        <pc:sldMkLst>
          <pc:docMk/>
          <pc:sldMk cId="1593376113" sldId="265"/>
        </pc:sldMkLst>
        <pc:spChg chg="mod">
          <ac:chgData name="Robert Jason Pinoli" userId="25811d55fdb3bc04" providerId="LiveId" clId="{F3A3CC5B-AC46-410A-928E-7F73D8BB5A16}" dt="2020-03-09T16:55:38.467" v="358" actId="113"/>
          <ac:spMkLst>
            <pc:docMk/>
            <pc:sldMk cId="1593376113" sldId="265"/>
            <ac:spMk id="16" creationId="{00000000-0000-0000-0000-000000000000}"/>
          </ac:spMkLst>
        </pc:spChg>
        <pc:graphicFrameChg chg="mod modGraphic">
          <ac:chgData name="Robert Jason Pinoli" userId="25811d55fdb3bc04" providerId="LiveId" clId="{F3A3CC5B-AC46-410A-928E-7F73D8BB5A16}" dt="2020-03-09T16:55:43.257" v="359" actId="113"/>
          <ac:graphicFrameMkLst>
            <pc:docMk/>
            <pc:sldMk cId="1593376113" sldId="265"/>
            <ac:graphicFrameMk id="4" creationId="{1DE8A7DE-0769-475B-8BA7-AA7BACB3E072}"/>
          </ac:graphicFrameMkLst>
        </pc:graphicFrameChg>
        <pc:graphicFrameChg chg="modGraphic">
          <ac:chgData name="Robert Jason Pinoli" userId="25811d55fdb3bc04" providerId="LiveId" clId="{F3A3CC5B-AC46-410A-928E-7F73D8BB5A16}" dt="2020-03-09T16:55:31.883" v="357" actId="113"/>
          <ac:graphicFrameMkLst>
            <pc:docMk/>
            <pc:sldMk cId="1593376113" sldId="265"/>
            <ac:graphicFrameMk id="6" creationId="{DDCD8C73-AEDA-434B-90AA-41D215405CA0}"/>
          </ac:graphicFrameMkLst>
        </pc:graphicFrameChg>
      </pc:sldChg>
      <pc:sldChg chg="modSp setBg">
        <pc:chgData name="Robert Jason Pinoli" userId="25811d55fdb3bc04" providerId="LiveId" clId="{F3A3CC5B-AC46-410A-928E-7F73D8BB5A16}" dt="2020-02-28T18:09:52.646" v="237"/>
        <pc:sldMkLst>
          <pc:docMk/>
          <pc:sldMk cId="3838354772" sldId="266"/>
        </pc:sldMkLst>
        <pc:spChg chg="mod">
          <ac:chgData name="Robert Jason Pinoli" userId="25811d55fdb3bc04" providerId="LiveId" clId="{F3A3CC5B-AC46-410A-928E-7F73D8BB5A16}" dt="2020-02-27T17:07:32.135" v="154" actId="20577"/>
          <ac:spMkLst>
            <pc:docMk/>
            <pc:sldMk cId="3838354772" sldId="266"/>
            <ac:spMk id="3" creationId="{00000000-0000-0000-0000-000000000000}"/>
          </ac:spMkLst>
        </pc:spChg>
      </pc:sldChg>
      <pc:sldChg chg="modSp setBg">
        <pc:chgData name="Robert Jason Pinoli" userId="25811d55fdb3bc04" providerId="LiveId" clId="{F3A3CC5B-AC46-410A-928E-7F73D8BB5A16}" dt="2020-03-09T16:54:47.626" v="351" actId="113"/>
        <pc:sldMkLst>
          <pc:docMk/>
          <pc:sldMk cId="3301526899" sldId="267"/>
        </pc:sldMkLst>
        <pc:spChg chg="mod">
          <ac:chgData name="Robert Jason Pinoli" userId="25811d55fdb3bc04" providerId="LiveId" clId="{F3A3CC5B-AC46-410A-928E-7F73D8BB5A16}" dt="2020-03-09T16:54:47.626" v="351" actId="113"/>
          <ac:spMkLst>
            <pc:docMk/>
            <pc:sldMk cId="3301526899" sldId="267"/>
            <ac:spMk id="3" creationId="{0EB6A893-3BE0-4D2A-993A-5BBB3F503F41}"/>
          </ac:spMkLst>
        </pc:spChg>
      </pc:sldChg>
      <pc:sldChg chg="addSp delSp modSp add del mod setBg setClrOvrMap">
        <pc:chgData name="Robert Jason Pinoli" userId="25811d55fdb3bc04" providerId="LiveId" clId="{F3A3CC5B-AC46-410A-928E-7F73D8BB5A16}" dt="2020-02-28T18:08:31.173" v="196" actId="47"/>
        <pc:sldMkLst>
          <pc:docMk/>
          <pc:sldMk cId="3883565651" sldId="268"/>
        </pc:sldMkLst>
        <pc:spChg chg="mod ord">
          <ac:chgData name="Robert Jason Pinoli" userId="25811d55fdb3bc04" providerId="LiveId" clId="{F3A3CC5B-AC46-410A-928E-7F73D8BB5A16}" dt="2020-02-28T18:08:20.668" v="194" actId="20577"/>
          <ac:spMkLst>
            <pc:docMk/>
            <pc:sldMk cId="3883565651" sldId="268"/>
            <ac:spMk id="2" creationId="{8878C1B2-5F95-42F6-B19B-DCF52682248B}"/>
          </ac:spMkLst>
        </pc:spChg>
        <pc:spChg chg="add del">
          <ac:chgData name="Robert Jason Pinoli" userId="25811d55fdb3bc04" providerId="LiveId" clId="{F3A3CC5B-AC46-410A-928E-7F73D8BB5A16}" dt="2020-02-28T18:08:19.955" v="193"/>
          <ac:spMkLst>
            <pc:docMk/>
            <pc:sldMk cId="3883565651" sldId="268"/>
            <ac:spMk id="3" creationId="{1EC3288D-BE91-461D-90CE-66D0AFCE7377}"/>
          </ac:spMkLst>
        </pc:spChg>
        <pc:spChg chg="add del">
          <ac:chgData name="Robert Jason Pinoli" userId="25811d55fdb3bc04" providerId="LiveId" clId="{F3A3CC5B-AC46-410A-928E-7F73D8BB5A16}" dt="2020-02-28T18:07:42.334" v="182" actId="26606"/>
          <ac:spMkLst>
            <pc:docMk/>
            <pc:sldMk cId="3883565651" sldId="268"/>
            <ac:spMk id="8" creationId="{5CD9722C-6A23-4ADC-96B0-1924EA7FF09E}"/>
          </ac:spMkLst>
        </pc:spChg>
        <pc:spChg chg="add del">
          <ac:chgData name="Robert Jason Pinoli" userId="25811d55fdb3bc04" providerId="LiveId" clId="{F3A3CC5B-AC46-410A-928E-7F73D8BB5A16}" dt="2020-02-28T18:07:57.446" v="188" actId="26606"/>
          <ac:spMkLst>
            <pc:docMk/>
            <pc:sldMk cId="3883565651" sldId="268"/>
            <ac:spMk id="9" creationId="{16C5FA50-8D52-4617-AF91-5C7B1C8352F1}"/>
          </ac:spMkLst>
        </pc:spChg>
        <pc:spChg chg="add del">
          <ac:chgData name="Robert Jason Pinoli" userId="25811d55fdb3bc04" providerId="LiveId" clId="{F3A3CC5B-AC46-410A-928E-7F73D8BB5A16}" dt="2020-02-28T18:07:42.334" v="182" actId="26606"/>
          <ac:spMkLst>
            <pc:docMk/>
            <pc:sldMk cId="3883565651" sldId="268"/>
            <ac:spMk id="11" creationId="{9228552E-C8B1-4A80-8448-0787CE0FC704}"/>
          </ac:spMkLst>
        </pc:spChg>
        <pc:spChg chg="add del">
          <ac:chgData name="Robert Jason Pinoli" userId="25811d55fdb3bc04" providerId="LiveId" clId="{F3A3CC5B-AC46-410A-928E-7F73D8BB5A16}" dt="2020-02-28T18:07:43.731" v="184" actId="26606"/>
          <ac:spMkLst>
            <pc:docMk/>
            <pc:sldMk cId="3883565651" sldId="268"/>
            <ac:spMk id="13" creationId="{7D60FC75-1273-4FD2-B827-22383802A861}"/>
          </ac:spMkLst>
        </pc:spChg>
        <pc:spChg chg="add del">
          <ac:chgData name="Robert Jason Pinoli" userId="25811d55fdb3bc04" providerId="LiveId" clId="{F3A3CC5B-AC46-410A-928E-7F73D8BB5A16}" dt="2020-02-28T18:07:52.739" v="186" actId="26606"/>
          <ac:spMkLst>
            <pc:docMk/>
            <pc:sldMk cId="3883565651" sldId="268"/>
            <ac:spMk id="15" creationId="{3CD9DF72-87A3-404E-A828-84CBF11A8303}"/>
          </ac:spMkLst>
        </pc:spChg>
        <pc:spChg chg="add del">
          <ac:chgData name="Robert Jason Pinoli" userId="25811d55fdb3bc04" providerId="LiveId" clId="{F3A3CC5B-AC46-410A-928E-7F73D8BB5A16}" dt="2020-02-28T18:07:52.739" v="186" actId="26606"/>
          <ac:spMkLst>
            <pc:docMk/>
            <pc:sldMk cId="3883565651" sldId="268"/>
            <ac:spMk id="17" creationId="{29BD77A2-0FB5-4C69-A94A-C0083F791B3E}"/>
          </ac:spMkLst>
        </pc:spChg>
        <pc:spChg chg="add del">
          <ac:chgData name="Robert Jason Pinoli" userId="25811d55fdb3bc04" providerId="LiveId" clId="{F3A3CC5B-AC46-410A-928E-7F73D8BB5A16}" dt="2020-02-28T18:07:57.446" v="188" actId="26606"/>
          <ac:spMkLst>
            <pc:docMk/>
            <pc:sldMk cId="3883565651" sldId="268"/>
            <ac:spMk id="19" creationId="{E223798C-12AD-4B0C-A50C-D676347D67CF}"/>
          </ac:spMkLst>
        </pc:spChg>
        <pc:spChg chg="add del">
          <ac:chgData name="Robert Jason Pinoli" userId="25811d55fdb3bc04" providerId="LiveId" clId="{F3A3CC5B-AC46-410A-928E-7F73D8BB5A16}" dt="2020-02-28T18:08:19.450" v="192" actId="26606"/>
          <ac:spMkLst>
            <pc:docMk/>
            <pc:sldMk cId="3883565651" sldId="268"/>
            <ac:spMk id="21" creationId="{37C89E4B-3C9F-44B9-8B86-D9E3D112D8EC}"/>
          </ac:spMkLst>
        </pc:spChg>
        <pc:picChg chg="add del mod">
          <ac:chgData name="Robert Jason Pinoli" userId="25811d55fdb3bc04" providerId="LiveId" clId="{F3A3CC5B-AC46-410A-928E-7F73D8BB5A16}" dt="2020-02-28T18:08:19.955" v="193"/>
          <ac:picMkLst>
            <pc:docMk/>
            <pc:sldMk cId="3883565651" sldId="268"/>
            <ac:picMk id="4" creationId="{62836E66-6420-49A1-97BE-5156EDC299DD}"/>
          </ac:picMkLst>
        </pc:picChg>
        <pc:cxnChg chg="add del">
          <ac:chgData name="Robert Jason Pinoli" userId="25811d55fdb3bc04" providerId="LiveId" clId="{F3A3CC5B-AC46-410A-928E-7F73D8BB5A16}" dt="2020-02-28T18:07:52.739" v="186" actId="26606"/>
          <ac:cxnSpMkLst>
            <pc:docMk/>
            <pc:sldMk cId="3883565651" sldId="268"/>
            <ac:cxnSpMk id="16" creationId="{20E3A342-4D61-4E3F-AF90-1AB42AEB96CC}"/>
          </ac:cxnSpMkLst>
        </pc:cxnChg>
        <pc:cxnChg chg="add del">
          <ac:chgData name="Robert Jason Pinoli" userId="25811d55fdb3bc04" providerId="LiveId" clId="{F3A3CC5B-AC46-410A-928E-7F73D8BB5A16}" dt="2020-02-28T18:08:19.450" v="192" actId="26606"/>
          <ac:cxnSpMkLst>
            <pc:docMk/>
            <pc:sldMk cId="3883565651" sldId="268"/>
            <ac:cxnSpMk id="22" creationId="{AA2EAA10-076F-46BD-8F0F-B9A2FB77A85C}"/>
          </ac:cxnSpMkLst>
        </pc:cxnChg>
        <pc:cxnChg chg="add del">
          <ac:chgData name="Robert Jason Pinoli" userId="25811d55fdb3bc04" providerId="LiveId" clId="{F3A3CC5B-AC46-410A-928E-7F73D8BB5A16}" dt="2020-02-28T18:08:19.450" v="192" actId="26606"/>
          <ac:cxnSpMkLst>
            <pc:docMk/>
            <pc:sldMk cId="3883565651" sldId="268"/>
            <ac:cxnSpMk id="23" creationId="{D891E407-403B-4764-86C9-33A56D3BCAA3}"/>
          </ac:cxnSpMkLst>
        </pc:cxnChg>
      </pc:sldChg>
      <pc:sldChg chg="addSp delSp modSp add del mod setBg">
        <pc:chgData name="Robert Jason Pinoli" userId="25811d55fdb3bc04" providerId="LiveId" clId="{F3A3CC5B-AC46-410A-928E-7F73D8BB5A16}" dt="2020-02-25T21:56:46.524" v="118" actId="47"/>
        <pc:sldMkLst>
          <pc:docMk/>
          <pc:sldMk cId="4149352070" sldId="268"/>
        </pc:sldMkLst>
        <pc:spChg chg="del">
          <ac:chgData name="Robert Jason Pinoli" userId="25811d55fdb3bc04" providerId="LiveId" clId="{F3A3CC5B-AC46-410A-928E-7F73D8BB5A16}" dt="2020-02-25T17:37:58.738" v="103" actId="478"/>
          <ac:spMkLst>
            <pc:docMk/>
            <pc:sldMk cId="4149352070" sldId="268"/>
            <ac:spMk id="2" creationId="{627A172E-2996-4A89-B9CE-1BE23352FD02}"/>
          </ac:spMkLst>
        </pc:spChg>
        <pc:spChg chg="del">
          <ac:chgData name="Robert Jason Pinoli" userId="25811d55fdb3bc04" providerId="LiveId" clId="{F3A3CC5B-AC46-410A-928E-7F73D8BB5A16}" dt="2020-02-25T17:38:44.479" v="104"/>
          <ac:spMkLst>
            <pc:docMk/>
            <pc:sldMk cId="4149352070" sldId="268"/>
            <ac:spMk id="3" creationId="{78DC5F50-63B1-4254-881E-804F6C48E60A}"/>
          </ac:spMkLst>
        </pc:spChg>
        <pc:spChg chg="add">
          <ac:chgData name="Robert Jason Pinoli" userId="25811d55fdb3bc04" providerId="LiveId" clId="{F3A3CC5B-AC46-410A-928E-7F73D8BB5A16}" dt="2020-02-25T17:38:58.636" v="105" actId="26606"/>
          <ac:spMkLst>
            <pc:docMk/>
            <pc:sldMk cId="4149352070" sldId="268"/>
            <ac:spMk id="9" creationId="{46C2E80F-49A6-4372-B103-219D417A55ED}"/>
          </ac:spMkLst>
        </pc:spChg>
        <pc:graphicFrameChg chg="add mod">
          <ac:chgData name="Robert Jason Pinoli" userId="25811d55fdb3bc04" providerId="LiveId" clId="{F3A3CC5B-AC46-410A-928E-7F73D8BB5A16}" dt="2020-02-25T17:38:58.636" v="105" actId="26606"/>
          <ac:graphicFrameMkLst>
            <pc:docMk/>
            <pc:sldMk cId="4149352070" sldId="268"/>
            <ac:graphicFrameMk id="4" creationId="{00000000-0008-0000-0200-000002000000}"/>
          </ac:graphicFrameMkLst>
        </pc:graphicFrameChg>
        <pc:graphicFrameChg chg="add mod modGraphic">
          <ac:chgData name="Robert Jason Pinoli" userId="25811d55fdb3bc04" providerId="LiveId" clId="{F3A3CC5B-AC46-410A-928E-7F73D8BB5A16}" dt="2020-02-25T17:40:23.313" v="117" actId="207"/>
          <ac:graphicFrameMkLst>
            <pc:docMk/>
            <pc:sldMk cId="4149352070" sldId="268"/>
            <ac:graphicFrameMk id="5" creationId="{03CD9DD7-0C67-4754-BDF9-FDE0F85763F7}"/>
          </ac:graphicFrameMkLst>
        </pc:graphicFrameChg>
      </pc:sldChg>
      <pc:sldChg chg="addSp modSp add mod setBg">
        <pc:chgData name="Robert Jason Pinoli" userId="25811d55fdb3bc04" providerId="LiveId" clId="{F3A3CC5B-AC46-410A-928E-7F73D8BB5A16}" dt="2020-02-28T18:09:52.646" v="237"/>
        <pc:sldMkLst>
          <pc:docMk/>
          <pc:sldMk cId="1470230724" sldId="269"/>
        </pc:sldMkLst>
        <pc:picChg chg="add mod">
          <ac:chgData name="Robert Jason Pinoli" userId="25811d55fdb3bc04" providerId="LiveId" clId="{F3A3CC5B-AC46-410A-928E-7F73D8BB5A16}" dt="2020-02-28T18:08:36.470" v="198" actId="26606"/>
          <ac:picMkLst>
            <pc:docMk/>
            <pc:sldMk cId="1470230724" sldId="269"/>
            <ac:picMk id="2" creationId="{F37D48E6-35E9-43D4-B60A-41D5CE01437A}"/>
          </ac:picMkLst>
        </pc:picChg>
      </pc:sldChg>
      <pc:sldChg chg="addSp delSp modSp add mod setBg">
        <pc:chgData name="Robert Jason Pinoli" userId="25811d55fdb3bc04" providerId="LiveId" clId="{F3A3CC5B-AC46-410A-928E-7F73D8BB5A16}" dt="2020-02-28T18:12:06.063" v="326" actId="27614"/>
        <pc:sldMkLst>
          <pc:docMk/>
          <pc:sldMk cId="1533818199" sldId="270"/>
        </pc:sldMkLst>
        <pc:spChg chg="add del">
          <ac:chgData name="Robert Jason Pinoli" userId="25811d55fdb3bc04" providerId="LiveId" clId="{F3A3CC5B-AC46-410A-928E-7F73D8BB5A16}" dt="2020-02-28T18:09:22.620" v="207" actId="26606"/>
          <ac:spMkLst>
            <pc:docMk/>
            <pc:sldMk cId="1533818199" sldId="270"/>
            <ac:spMk id="7" creationId="{32BC26D8-82FB-445E-AA49-62A77D7C1EE0}"/>
          </ac:spMkLst>
        </pc:spChg>
        <pc:spChg chg="add del">
          <ac:chgData name="Robert Jason Pinoli" userId="25811d55fdb3bc04" providerId="LiveId" clId="{F3A3CC5B-AC46-410A-928E-7F73D8BB5A16}" dt="2020-02-28T18:09:22.620" v="207" actId="26606"/>
          <ac:spMkLst>
            <pc:docMk/>
            <pc:sldMk cId="1533818199" sldId="270"/>
            <ac:spMk id="9" creationId="{CB44330D-EA18-4254-AA95-EB49948539B8}"/>
          </ac:spMkLst>
        </pc:spChg>
        <pc:spChg chg="add del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11" creationId="{29FDB030-9B49-4CED-8CCD-4D99382388AC}"/>
          </ac:spMkLst>
        </pc:spChg>
        <pc:spChg chg="add del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12" creationId="{F3060C83-F051-4F0E-ABAD-AA0DFC48B218}"/>
          </ac:spMkLst>
        </pc:spChg>
        <pc:spChg chg="add del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13" creationId="{3783CA14-24A1-485C-8B30-D6A5D87987AD}"/>
          </ac:spMkLst>
        </pc:spChg>
        <pc:spChg chg="add del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14" creationId="{83C98ABE-055B-441F-B07E-44F97F083C39}"/>
          </ac:spMkLst>
        </pc:spChg>
        <pc:spChg chg="add del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15" creationId="{9A97C86A-04D6-40F7-AE84-31AB43E6A846}"/>
          </ac:spMkLst>
        </pc:spChg>
        <pc:spChg chg="add del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17" creationId="{FF9F2414-84E8-453E-B1F3-389FDE8192D9}"/>
          </ac:spMkLst>
        </pc:spChg>
        <pc:spChg chg="add del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19" creationId="{3ECA69A1-7536-43AC-85EF-C7106179F5ED}"/>
          </ac:spMkLst>
        </pc:spChg>
        <pc:spChg chg="add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24" creationId="{01D0AF59-99C3-4251-AB9A-C966C6AD4400}"/>
          </ac:spMkLst>
        </pc:spChg>
        <pc:spChg chg="add">
          <ac:chgData name="Robert Jason Pinoli" userId="25811d55fdb3bc04" providerId="LiveId" clId="{F3A3CC5B-AC46-410A-928E-7F73D8BB5A16}" dt="2020-02-28T18:11:47.311" v="325" actId="26606"/>
          <ac:spMkLst>
            <pc:docMk/>
            <pc:sldMk cId="1533818199" sldId="270"/>
            <ac:spMk id="26" creationId="{1855405F-37A2-4869-9154-F8BE3BECE6C3}"/>
          </ac:spMkLst>
        </pc:spChg>
        <pc:picChg chg="add mod">
          <ac:chgData name="Robert Jason Pinoli" userId="25811d55fdb3bc04" providerId="LiveId" clId="{F3A3CC5B-AC46-410A-928E-7F73D8BB5A16}" dt="2020-02-28T18:12:06.063" v="326" actId="27614"/>
          <ac:picMkLst>
            <pc:docMk/>
            <pc:sldMk cId="1533818199" sldId="270"/>
            <ac:picMk id="2" creationId="{7B677C36-E02E-4C84-AAD4-269C22F11F31}"/>
          </ac:picMkLst>
        </pc:picChg>
      </pc:sldChg>
      <pc:sldMasterChg chg="setBg modSldLayout">
        <pc:chgData name="Robert Jason Pinoli" userId="25811d55fdb3bc04" providerId="LiveId" clId="{F3A3CC5B-AC46-410A-928E-7F73D8BB5A16}" dt="2020-02-28T18:09:52.646" v="237"/>
        <pc:sldMasterMkLst>
          <pc:docMk/>
          <pc:sldMasterMk cId="2648779811" sldId="2147483802"/>
        </pc:sldMasterMkLst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310859788" sldId="2147483803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3792610563" sldId="2147483804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3914466470" sldId="2147483805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2084409833" sldId="2147483806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2028726685" sldId="2147483807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3795849342" sldId="2147483808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845305421" sldId="2147483809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1029148677" sldId="2147483810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677908090" sldId="2147483811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845157770" sldId="2147483812"/>
          </pc:sldLayoutMkLst>
        </pc:sldLayoutChg>
        <pc:sldLayoutChg chg="setBg">
          <pc:chgData name="Robert Jason Pinoli" userId="25811d55fdb3bc04" providerId="LiveId" clId="{F3A3CC5B-AC46-410A-928E-7F73D8BB5A16}" dt="2020-02-28T18:09:52.646" v="237"/>
          <pc:sldLayoutMkLst>
            <pc:docMk/>
            <pc:sldMasterMk cId="2648779811" sldId="2147483802"/>
            <pc:sldLayoutMk cId="4024482257" sldId="21474838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ECBF-F567-4D1C-A088-321FDE343CE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8129-58F4-4328-AA79-791017B8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5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6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9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38129-58F4-4328-AA79-791017B8A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3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8D90-5BB2-4145-BE9D-511CEBEAA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035AB-88BF-40D5-8369-8F633558A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6C5B-3E37-4A55-9BFB-36F2E24A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BD44D-718C-493E-89E4-4CB5E905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7C9FE-3034-4F8A-A6E8-5216066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9256-436A-4036-B697-48957AC5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B9834-6E92-4E04-B654-32BF57BC0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3A69A-BAF4-4926-B78B-B046609A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69EEE-79FA-49B0-9EDC-63DE4ED1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C5B69-5C6D-49DC-A180-E61361F5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5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C9FE6-617A-4FBD-91EC-4D23C0F4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A2D17-7EBA-4D9C-B931-44CDA2922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8E863-9F16-4C9A-A73F-34CC764A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700A2-9FB9-483A-B0F8-9E2843E7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C0FC1-B16B-4E78-B704-16C5D39F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DBD7-A580-4545-82C7-08386038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C881-619A-49C4-B7AB-89AABF8D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0C97-72BF-42E9-98FC-60B83499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2C3E6-0DC8-4E23-8AFB-C3B9375B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4799-0929-48BC-BF1A-A6403352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E3A8-3A4B-4AF6-9C2A-CC3EF0D1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D4068-1FB6-4DE6-B792-50CAD1DD9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3720B-B7F2-4DA5-AF3F-A1677DCF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F9BDD-13EB-45A1-8475-220F83E0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51E75-E0EE-4464-932D-BF17B381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695F-309D-4C0F-935A-679F669D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C470-7202-4EF1-BC3A-1664A2338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2A853-A241-4E69-B393-1DF316C5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A3FA8-C3B9-458B-BB20-87D81EC7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1880C-E144-4B79-9BC5-876BA31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3D701-572C-46C2-BCE7-FB912B14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A6D6-D033-412E-9848-E348D64C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FF32D-2886-465F-8FF8-D2CD04FF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2664E-D151-4C0C-BF82-164F099C6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6608E-020E-416C-A81E-7F3CE9ACE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BF795-D9AC-4012-B0F9-1B0A66E40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84B66-2333-4A61-8475-4DFA85C2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E9C7-1989-4E99-A140-4776D6AA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CA3A7-D3AB-48EB-AC3A-A2C87255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D551-B8E1-4840-A1FF-5756B84B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2CD6F-9D53-4463-9BA8-0983F492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64043-FB6B-453A-BBA3-61330DB0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59FE2-B9B6-407B-AC69-FF489725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7C3D2-442B-47B4-9BC8-9A18D2A9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67DE5-F38B-4E9B-B7D1-65C49672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BBBBC-1C9A-41E9-9FB4-409B9948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1822-1652-49DB-8224-5C52EB3C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B8D8-16D5-40C3-B42C-A558820F0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CEDDA-8C7B-4425-BA5B-954BAE4F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7F91B-EDD7-472A-A4FD-7D9F3EE3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C5BDA-2282-46E5-B5EE-D194F284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AF11F-BBCF-4BD6-94C2-C2880241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8259-FD9E-4534-AC8B-F5052262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F0F87-C665-4D5B-82B6-FDCEB19F7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ACEBE-017C-4F7D-8A80-EEBCE0965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3DE55-D46E-43A2-8135-7849FA34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B2BD2-EBAA-4037-8EAC-AEE183BB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EC20C-1520-427D-B5D3-82D6B236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9552B-70B1-437F-842C-81AC530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9E1D6-9675-4187-A54B-1966751D4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AE637-0CC1-4684-B5B8-D34CDB018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06FE-57DF-491B-B3F4-68F0A380D80F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BAE20-F369-45E4-A36E-0F17FE47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BB76-99D5-4202-A43B-DB752B0B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EFFA-8FB9-47E4-99F6-B1057966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rtbragg.com/" TargetMode="External"/><Relationship Id="rId4" Type="http://schemas.openxmlformats.org/officeDocument/2006/relationships/hyperlink" Target="http://visitmendocino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that is on top of a mountain&#10;&#10;Description automatically generated">
            <a:extLst>
              <a:ext uri="{FF2B5EF4-FFF2-40B4-BE49-F238E27FC236}">
                <a16:creationId xmlns:a16="http://schemas.microsoft.com/office/drawing/2014/main" id="{9C09E08D-F2B5-442E-9EF7-4C013656A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" b="186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Skunk Train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C59E36B-F8FB-4117-A657-A56198DB8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1600"/>
              <a:t>Demographic Survey</a:t>
            </a:r>
          </a:p>
          <a:p>
            <a:r>
              <a:rPr lang="en-US" sz="1600"/>
              <a:t>2016-2019</a:t>
            </a:r>
          </a:p>
        </p:txBody>
      </p:sp>
      <p:cxnSp>
        <p:nvCxnSpPr>
          <p:cNvPr id="51" name="Straight Connector 4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7B677C36-E02E-4C84-AAD4-269C22F11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3" t="19598" r="13750" b="16650"/>
          <a:stretch/>
        </p:blipFill>
        <p:spPr>
          <a:xfrm>
            <a:off x="643467" y="717513"/>
            <a:ext cx="10905066" cy="54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1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57" y="150385"/>
            <a:ext cx="5609219" cy="1325563"/>
          </a:xfrm>
        </p:spPr>
        <p:txBody>
          <a:bodyPr>
            <a:normAutofit/>
          </a:bodyPr>
          <a:lstStyle/>
          <a:p>
            <a:r>
              <a:rPr lang="en-US" b="1" dirty="0"/>
              <a:t>The power of the Skunk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457" y="1253195"/>
            <a:ext cx="5801323" cy="545441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241,000</a:t>
            </a:r>
            <a:r>
              <a:rPr lang="en-US" sz="2000" b="1" dirty="0"/>
              <a:t>*</a:t>
            </a:r>
            <a:r>
              <a:rPr lang="en-US" sz="2000" dirty="0"/>
              <a:t> guests carried.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the average party was 3.70* people, we saw 65,135 parties.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the average night stay was 2.5* and 81%* (52,759 parties) stayed, that means passengers on the Skunk Train stayed 131,898 room nights.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the average party spent $645* that means over $42m was generated for our communities.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With 42%* of guests coming to Mendocino County for just for the Skunk Train, the Skunk directly created 55,397 room nights and $17.6m in spending.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r="12757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171CE8-8AD6-4017-B05C-DE1A0360D9BD}"/>
              </a:ext>
            </a:extLst>
          </p:cNvPr>
          <p:cNvSpPr txBox="1">
            <a:spLocks/>
          </p:cNvSpPr>
          <p:nvPr/>
        </p:nvSpPr>
        <p:spPr>
          <a:xfrm>
            <a:off x="6582780" y="6343720"/>
            <a:ext cx="5512718" cy="36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latin typeface="Garamond" panose="02020404030301010803" pitchFamily="18" charset="0"/>
              </a:rPr>
              <a:t>* total or blended averages (2016-2019)</a:t>
            </a:r>
          </a:p>
        </p:txBody>
      </p:sp>
    </p:spTree>
    <p:extLst>
      <p:ext uri="{BB962C8B-B14F-4D97-AF65-F5344CB8AC3E}">
        <p14:creationId xmlns:p14="http://schemas.microsoft.com/office/powerpoint/2010/main" val="383835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CC5FF6-C911-4883-B5F7-F5F3E29A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E2200F-ED39-40A1-A6F7-65A45ED6D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DC59FE-95C7-4792-8613-8387631B1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5A6740-C8AC-4AF4-8DED-DF2AE7C5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287ED7-11F5-4988-9536-ED300C63D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435B82-54F0-40A8-98AC-308BBE400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3E91545-5C3B-46A8-84FE-3866AC17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E118785-E32F-4098-BA19-715FB4D32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18661B7-47E9-4CFA-9D23-D94826CD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39" y="630936"/>
            <a:ext cx="6163285" cy="270201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We set out to learn more about our guests.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63B796-84D7-4069-93D0-7A496A03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A77F8F-E829-4314-9F44-36169F754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8D18253-A2A5-4168-A077-5A4A9C532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AC9C54-D328-4591-AE19-1C4E335C7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4A6996-7D92-4A5D-B88C-3B3E56C69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0F18B95-9F0D-423C-9242-0FBEC7276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4AE5E3E-9489-4D5A-A458-72C3E481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88FC08-D56F-45D4-AC54-B89F646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9CDF2D-7A78-4571-B1C1-857192D4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E46C3A6-A8E2-4FBB-B6F8-FBEA0D905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D35E17C-3C3F-401E-875C-1BA82BBA5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C01EF9-F43C-4B12-BBF9-A20421C7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41" y="3457987"/>
            <a:ext cx="5895058" cy="454512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Here’s a summary of what we found…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r="4" b="3549"/>
          <a:stretch/>
        </p:blipFill>
        <p:spPr>
          <a:xfrm>
            <a:off x="6795973" y="969893"/>
            <a:ext cx="4684777" cy="468477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1009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BFF5-E65F-4CE7-A6A1-A8F0046237E0}"/>
              </a:ext>
            </a:extLst>
          </p:cNvPr>
          <p:cNvSpPr txBox="1">
            <a:spLocks/>
          </p:cNvSpPr>
          <p:nvPr/>
        </p:nvSpPr>
        <p:spPr>
          <a:xfrm>
            <a:off x="781457" y="1167310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/>
              <a:t>Was this your first visit to the Skunk Train?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EB6A893-3BE0-4D2A-993A-5BBB3F503F41}"/>
              </a:ext>
            </a:extLst>
          </p:cNvPr>
          <p:cNvSpPr txBox="1">
            <a:spLocks/>
          </p:cNvSpPr>
          <p:nvPr/>
        </p:nvSpPr>
        <p:spPr>
          <a:xfrm>
            <a:off x="781450" y="2918131"/>
            <a:ext cx="5314543" cy="2460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u="sng" dirty="0"/>
              <a:t>2016</a:t>
            </a:r>
            <a:r>
              <a:rPr lang="en-US" sz="2000" b="1" dirty="0"/>
              <a:t>		</a:t>
            </a:r>
            <a:r>
              <a:rPr lang="en-US" sz="2000" b="1" u="sng" dirty="0"/>
              <a:t>2017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69% YES		71% YES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31% NO		29% NO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u="sng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u="sng" dirty="0"/>
              <a:t>2018</a:t>
            </a:r>
            <a:r>
              <a:rPr lang="en-US" sz="2000" b="1" dirty="0"/>
              <a:t>		</a:t>
            </a:r>
            <a:r>
              <a:rPr lang="en-US" sz="2000" b="1" u="sng" dirty="0"/>
              <a:t>2019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68% YES		74% YES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32% NO		26% NO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n orange train traveling down train tracks near a forest&#10;&#10;Description automatically generated">
            <a:extLst>
              <a:ext uri="{FF2B5EF4-FFF2-40B4-BE49-F238E27FC236}">
                <a16:creationId xmlns:a16="http://schemas.microsoft.com/office/drawing/2014/main" id="{4CCB600C-A4C6-4E31-B61F-2A878468F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5" r="3" b="86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1526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66" y="3478473"/>
            <a:ext cx="6316638" cy="191517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Was the primary purpose of your visit to Mendocino County to ride the Skunk Train?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25" y="1455162"/>
            <a:ext cx="2632634" cy="19243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/>
              <a:t>YES 	NO</a:t>
            </a:r>
          </a:p>
          <a:p>
            <a:pPr marL="0" indent="0">
              <a:buNone/>
            </a:pPr>
            <a:r>
              <a:rPr lang="en-US" sz="1800" b="1" dirty="0"/>
              <a:t>2016	31%	69%</a:t>
            </a:r>
          </a:p>
          <a:p>
            <a:pPr marL="0" indent="0">
              <a:buNone/>
            </a:pPr>
            <a:r>
              <a:rPr lang="en-US" sz="1800" b="1" dirty="0"/>
              <a:t>2017	34%	66%</a:t>
            </a:r>
          </a:p>
          <a:p>
            <a:pPr marL="0" indent="0">
              <a:buNone/>
            </a:pPr>
            <a:r>
              <a:rPr lang="en-US" sz="1800" b="1" dirty="0"/>
              <a:t>2018	30%	70%</a:t>
            </a:r>
          </a:p>
          <a:p>
            <a:pPr marL="0" indent="0">
              <a:buNone/>
            </a:pPr>
            <a:r>
              <a:rPr lang="en-US" sz="1800" b="1" dirty="0"/>
              <a:t>2019	33%	67%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building, door&#10;&#10;Description automatically generated">
            <a:extLst>
              <a:ext uri="{FF2B5EF4-FFF2-40B4-BE49-F238E27FC236}">
                <a16:creationId xmlns:a16="http://schemas.microsoft.com/office/drawing/2014/main" id="{92121FB9-6819-4BC4-BF03-A7FA57034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r="2" b="14504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9266" y="248320"/>
            <a:ext cx="5425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2"/>
                </a:solidFill>
              </a:rPr>
              <a:t>Was this your first visit to 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2"/>
                </a:solidFill>
              </a:rPr>
              <a:t>Mendocino County?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CFBA4-545B-4F09-A22A-2B7577ABA769}"/>
              </a:ext>
            </a:extLst>
          </p:cNvPr>
          <p:cNvSpPr txBox="1">
            <a:spLocks/>
          </p:cNvSpPr>
          <p:nvPr/>
        </p:nvSpPr>
        <p:spPr>
          <a:xfrm>
            <a:off x="4140440" y="4809654"/>
            <a:ext cx="2982897" cy="191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" dirty="0"/>
              <a:t>	</a:t>
            </a:r>
            <a:r>
              <a:rPr lang="en-US" sz="1800" b="1" dirty="0"/>
              <a:t>YES 	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2016	45%	55%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2017	39%	61%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2018	45%	55%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2019	40%	60%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50577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ain on a steel track&#10;&#10;Description automatically generated">
            <a:extLst>
              <a:ext uri="{FF2B5EF4-FFF2-40B4-BE49-F238E27FC236}">
                <a16:creationId xmlns:a16="http://schemas.microsoft.com/office/drawing/2014/main" id="{A52EE6FA-E3AC-4682-87F9-499AE7788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3" b="201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56" y="1867124"/>
            <a:ext cx="4504809" cy="134275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Did you ride from Fort Bragg or Willits?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38" y="3788689"/>
            <a:ext cx="4593021" cy="2356559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u="sng" dirty="0"/>
              <a:t>Fort Bragg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70%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u="sng" dirty="0"/>
              <a:t>Willits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30%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7EB1D-802B-4020-AF64-D8CCADD2EC76}"/>
              </a:ext>
            </a:extLst>
          </p:cNvPr>
          <p:cNvSpPr/>
          <p:nvPr/>
        </p:nvSpPr>
        <p:spPr>
          <a:xfrm>
            <a:off x="8858331" y="6387029"/>
            <a:ext cx="307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blended averages (2016-2019)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9661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How did you hear about the Skunk Train?</a:t>
            </a:r>
          </a:p>
        </p:txBody>
      </p:sp>
      <p:pic>
        <p:nvPicPr>
          <p:cNvPr id="14" name="Content Placeholder 13" descr="A picture containing train, red, building, track&#10;&#10;Description automatically generated">
            <a:extLst>
              <a:ext uri="{FF2B5EF4-FFF2-40B4-BE49-F238E27FC236}">
                <a16:creationId xmlns:a16="http://schemas.microsoft.com/office/drawing/2014/main" id="{658DC893-1790-467F-B8A1-AEF660AD9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2" y="2100117"/>
            <a:ext cx="4935538" cy="3559467"/>
          </a:xfrm>
          <a:effectLst>
            <a:softEdge rad="1397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D2D321-BCEC-448D-92B6-A71C010E04B7}"/>
              </a:ext>
            </a:extLst>
          </p:cNvPr>
          <p:cNvSpPr txBox="1">
            <a:spLocks/>
          </p:cNvSpPr>
          <p:nvPr/>
        </p:nvSpPr>
        <p:spPr>
          <a:xfrm>
            <a:off x="6308050" y="6343721"/>
            <a:ext cx="5512718" cy="36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Garamond" panose="02020404030301010803" pitchFamily="18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5FA967D-6B21-4E70-8B5E-5F0FDE8B0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86291"/>
              </p:ext>
            </p:extLst>
          </p:nvPr>
        </p:nvGraphicFramePr>
        <p:xfrm>
          <a:off x="5966997" y="1773817"/>
          <a:ext cx="5853771" cy="45030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02851">
                  <a:extLst>
                    <a:ext uri="{9D8B030D-6E8A-4147-A177-3AD203B41FA5}">
                      <a16:colId xmlns:a16="http://schemas.microsoft.com/office/drawing/2014/main" val="3652379130"/>
                    </a:ext>
                  </a:extLst>
                </a:gridCol>
                <a:gridCol w="637730">
                  <a:extLst>
                    <a:ext uri="{9D8B030D-6E8A-4147-A177-3AD203B41FA5}">
                      <a16:colId xmlns:a16="http://schemas.microsoft.com/office/drawing/2014/main" val="3794960393"/>
                    </a:ext>
                  </a:extLst>
                </a:gridCol>
                <a:gridCol w="637730">
                  <a:extLst>
                    <a:ext uri="{9D8B030D-6E8A-4147-A177-3AD203B41FA5}">
                      <a16:colId xmlns:a16="http://schemas.microsoft.com/office/drawing/2014/main" val="89082875"/>
                    </a:ext>
                  </a:extLst>
                </a:gridCol>
                <a:gridCol w="637730">
                  <a:extLst>
                    <a:ext uri="{9D8B030D-6E8A-4147-A177-3AD203B41FA5}">
                      <a16:colId xmlns:a16="http://schemas.microsoft.com/office/drawing/2014/main" val="848592030"/>
                    </a:ext>
                  </a:extLst>
                </a:gridCol>
                <a:gridCol w="637730">
                  <a:extLst>
                    <a:ext uri="{9D8B030D-6E8A-4147-A177-3AD203B41FA5}">
                      <a16:colId xmlns:a16="http://schemas.microsoft.com/office/drawing/2014/main" val="3857845023"/>
                    </a:ext>
                  </a:extLst>
                </a:gridCol>
              </a:tblGrid>
              <a:tr h="32413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2019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2018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2017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2016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3040661846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Word of Mouth (Referrals)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37%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47%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50%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55%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3394744430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Search Engine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17%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23%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21%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20%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2938839684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Facebook/Instagram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7%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7%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3672265333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Brochure or Rack Card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5%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7%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9%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9%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456265764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Print Ad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2187277744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Radio Ad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3239097450"/>
                  </a:ext>
                </a:extLst>
              </a:tr>
              <a:tr h="6133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Media (</a:t>
                      </a:r>
                      <a:r>
                        <a:rPr lang="fr-FR" sz="1800" b="1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Newspaper</a:t>
                      </a:r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, Magazine, Online Article, Etc.)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9%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3980296525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VIA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1885837766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101 Things to Do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1468336999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Billboards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4248138606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>
                          <a:solidFill>
                            <a:schemeClr val="accent2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VisitMendocino.com</a:t>
                      </a:r>
                      <a:endParaRPr lang="en-US" sz="1800" b="1" i="0" u="sng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2332430673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>
                          <a:solidFill>
                            <a:schemeClr val="accent2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FortBragg.com</a:t>
                      </a:r>
                      <a:endParaRPr lang="en-US" sz="1800" b="1" i="0" u="sng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accent2"/>
                          </a:solidFill>
                          <a:effectLst/>
                        </a:rPr>
                        <a:t>3%</a:t>
                      </a:r>
                      <a:endParaRPr lang="en-US" sz="18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2%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b"/>
                </a:tc>
                <a:extLst>
                  <a:ext uri="{0D108BD9-81ED-4DB2-BD59-A6C34878D82A}">
                    <a16:rowId xmlns:a16="http://schemas.microsoft.com/office/drawing/2014/main" val="85626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33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29" y="120443"/>
            <a:ext cx="5457092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Did you stay overnight?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971" y="1100219"/>
            <a:ext cx="2559821" cy="11415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81% YES *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Garamond" panose="02020404030301010803" pitchFamily="18" charset="0"/>
              </a:rPr>
              <a:t>19% NO *</a:t>
            </a:r>
          </a:p>
          <a:p>
            <a:pPr marL="0" indent="0">
              <a:buNone/>
            </a:pPr>
            <a:r>
              <a:rPr lang="en-US" sz="1900" dirty="0">
                <a:latin typeface="Garamond" panose="02020404030301010803" pitchFamily="18" charset="0"/>
              </a:rPr>
              <a:t>	</a:t>
            </a:r>
            <a:r>
              <a:rPr lang="en-US" sz="2400" dirty="0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4702" y="1859391"/>
            <a:ext cx="5767755" cy="996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How many nights?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7934" y="2631796"/>
            <a:ext cx="939774" cy="801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2.5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*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2529" y="3245528"/>
            <a:ext cx="5597770" cy="131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Where did you stay?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20543" y="150385"/>
            <a:ext cx="54570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What type of lodging?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6C36E3-DE61-4BAD-B434-2E43B3FCB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90408"/>
              </p:ext>
            </p:extLst>
          </p:nvPr>
        </p:nvGraphicFramePr>
        <p:xfrm>
          <a:off x="7056388" y="1079495"/>
          <a:ext cx="3275637" cy="281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">
                  <a:extLst>
                    <a:ext uri="{9D8B030D-6E8A-4147-A177-3AD203B41FA5}">
                      <a16:colId xmlns:a16="http://schemas.microsoft.com/office/drawing/2014/main" val="337463870"/>
                    </a:ext>
                  </a:extLst>
                </a:gridCol>
                <a:gridCol w="2311138">
                  <a:extLst>
                    <a:ext uri="{9D8B030D-6E8A-4147-A177-3AD203B41FA5}">
                      <a16:colId xmlns:a16="http://schemas.microsoft.com/office/drawing/2014/main" val="3043671658"/>
                    </a:ext>
                  </a:extLst>
                </a:gridCol>
                <a:gridCol w="923859">
                  <a:extLst>
                    <a:ext uri="{9D8B030D-6E8A-4147-A177-3AD203B41FA5}">
                      <a16:colId xmlns:a16="http://schemas.microsoft.com/office/drawing/2014/main" val="359937974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239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Hotel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6275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Motel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5106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6329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Resort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228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 Park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174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Campground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45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Private Rental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95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744015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3B9035-B178-4A8D-B5B0-11D3D4F0F369}"/>
              </a:ext>
            </a:extLst>
          </p:cNvPr>
          <p:cNvSpPr txBox="1">
            <a:spLocks/>
          </p:cNvSpPr>
          <p:nvPr/>
        </p:nvSpPr>
        <p:spPr>
          <a:xfrm>
            <a:off x="6308050" y="6343721"/>
            <a:ext cx="5512718" cy="363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Garamond" panose="02020404030301010803" pitchFamily="18" charset="0"/>
              </a:rPr>
              <a:t>* blended averages (2016-2019)</a:t>
            </a:r>
            <a:endParaRPr lang="en-US" sz="1800" dirty="0">
              <a:latin typeface="Garamond" panose="02020404030301010803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C753E2-BEF6-44AB-A1F2-C51927FBA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77319"/>
              </p:ext>
            </p:extLst>
          </p:nvPr>
        </p:nvGraphicFramePr>
        <p:xfrm>
          <a:off x="644702" y="4205975"/>
          <a:ext cx="6411686" cy="2186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9055">
                  <a:extLst>
                    <a:ext uri="{9D8B030D-6E8A-4147-A177-3AD203B41FA5}">
                      <a16:colId xmlns:a16="http://schemas.microsoft.com/office/drawing/2014/main" val="624726200"/>
                    </a:ext>
                  </a:extLst>
                </a:gridCol>
                <a:gridCol w="876435">
                  <a:extLst>
                    <a:ext uri="{9D8B030D-6E8A-4147-A177-3AD203B41FA5}">
                      <a16:colId xmlns:a16="http://schemas.microsoft.com/office/drawing/2014/main" val="1689141938"/>
                    </a:ext>
                  </a:extLst>
                </a:gridCol>
                <a:gridCol w="869721">
                  <a:extLst>
                    <a:ext uri="{9D8B030D-6E8A-4147-A177-3AD203B41FA5}">
                      <a16:colId xmlns:a16="http://schemas.microsoft.com/office/drawing/2014/main" val="2766679388"/>
                    </a:ext>
                  </a:extLst>
                </a:gridCol>
                <a:gridCol w="771877">
                  <a:extLst>
                    <a:ext uri="{9D8B030D-6E8A-4147-A177-3AD203B41FA5}">
                      <a16:colId xmlns:a16="http://schemas.microsoft.com/office/drawing/2014/main" val="2528573144"/>
                    </a:ext>
                  </a:extLst>
                </a:gridCol>
                <a:gridCol w="834598">
                  <a:extLst>
                    <a:ext uri="{9D8B030D-6E8A-4147-A177-3AD203B41FA5}">
                      <a16:colId xmlns:a16="http://schemas.microsoft.com/office/drawing/2014/main" val="233244228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913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Fort Bragg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48%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46%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42%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4235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Mendocino Area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029875"/>
                  </a:ext>
                </a:extLst>
              </a:tr>
              <a:tr h="2637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Willits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23%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39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Ukiah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903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South Coast (Elk to Gualala)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3090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641752"/>
                  </a:ext>
                </a:extLst>
              </a:tr>
            </a:tbl>
          </a:graphicData>
        </a:graphic>
      </p:graphicFrame>
      <p:pic>
        <p:nvPicPr>
          <p:cNvPr id="22" name="Picture 21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02ADBEB1-0BD7-4737-8E6D-B2E4626FA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25" y="4242735"/>
            <a:ext cx="2001346" cy="21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itting, grass, building&#10;&#10;Description automatically generated">
            <a:extLst>
              <a:ext uri="{FF2B5EF4-FFF2-40B4-BE49-F238E27FC236}">
                <a16:creationId xmlns:a16="http://schemas.microsoft.com/office/drawing/2014/main" id="{99BDF1E7-33A8-438F-A240-C892CC352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45" y="207794"/>
            <a:ext cx="4215403" cy="9915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What’s your age?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7929" y="3665325"/>
            <a:ext cx="6274777" cy="476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How many in your party?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9445" y="4718794"/>
            <a:ext cx="6274777" cy="109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/>
                </a:solidFill>
              </a:rPr>
              <a:t>How much did you spend?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29372" y="4173727"/>
            <a:ext cx="3702818" cy="4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Average party size 3.70 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CD8C73-AEDA-434B-90AA-41D215405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76510"/>
              </p:ext>
            </p:extLst>
          </p:nvPr>
        </p:nvGraphicFramePr>
        <p:xfrm>
          <a:off x="619445" y="965009"/>
          <a:ext cx="3045550" cy="249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106">
                  <a:extLst>
                    <a:ext uri="{9D8B030D-6E8A-4147-A177-3AD203B41FA5}">
                      <a16:colId xmlns:a16="http://schemas.microsoft.com/office/drawing/2014/main" val="1039296107"/>
                    </a:ext>
                  </a:extLst>
                </a:gridCol>
                <a:gridCol w="1709306">
                  <a:extLst>
                    <a:ext uri="{9D8B030D-6E8A-4147-A177-3AD203B41FA5}">
                      <a16:colId xmlns:a16="http://schemas.microsoft.com/office/drawing/2014/main" val="1376863879"/>
                    </a:ext>
                  </a:extLst>
                </a:gridCol>
                <a:gridCol w="1030138">
                  <a:extLst>
                    <a:ext uri="{9D8B030D-6E8A-4147-A177-3AD203B41FA5}">
                      <a16:colId xmlns:a16="http://schemas.microsoft.com/office/drawing/2014/main" val="2947945733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742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18-24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327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25-34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338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35-44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674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45-54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500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55-64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0986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65-74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542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 or Older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50538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5E489CE-AD40-4D8B-B8FE-89E5FD49BFE2}"/>
              </a:ext>
            </a:extLst>
          </p:cNvPr>
          <p:cNvSpPr/>
          <p:nvPr/>
        </p:nvSpPr>
        <p:spPr>
          <a:xfrm>
            <a:off x="8891086" y="6310695"/>
            <a:ext cx="3183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* blended averages (2016-2019)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E8A7DE-0769-475B-8BA7-AA7BACB3E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15849"/>
              </p:ext>
            </p:extLst>
          </p:nvPr>
        </p:nvGraphicFramePr>
        <p:xfrm>
          <a:off x="729372" y="5574339"/>
          <a:ext cx="3139984" cy="63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996">
                  <a:extLst>
                    <a:ext uri="{9D8B030D-6E8A-4147-A177-3AD203B41FA5}">
                      <a16:colId xmlns:a16="http://schemas.microsoft.com/office/drawing/2014/main" val="2286105043"/>
                    </a:ext>
                  </a:extLst>
                </a:gridCol>
                <a:gridCol w="784996">
                  <a:extLst>
                    <a:ext uri="{9D8B030D-6E8A-4147-A177-3AD203B41FA5}">
                      <a16:colId xmlns:a16="http://schemas.microsoft.com/office/drawing/2014/main" val="3122476003"/>
                    </a:ext>
                  </a:extLst>
                </a:gridCol>
                <a:gridCol w="784996">
                  <a:extLst>
                    <a:ext uri="{9D8B030D-6E8A-4147-A177-3AD203B41FA5}">
                      <a16:colId xmlns:a16="http://schemas.microsoft.com/office/drawing/2014/main" val="1004353674"/>
                    </a:ext>
                  </a:extLst>
                </a:gridCol>
                <a:gridCol w="784996">
                  <a:extLst>
                    <a:ext uri="{9D8B030D-6E8A-4147-A177-3AD203B41FA5}">
                      <a16:colId xmlns:a16="http://schemas.microsoft.com/office/drawing/2014/main" val="188756464"/>
                    </a:ext>
                  </a:extLst>
                </a:gridCol>
              </a:tblGrid>
              <a:tr h="31865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889212"/>
                  </a:ext>
                </a:extLst>
              </a:tr>
              <a:tr h="31865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$655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$592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$601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$733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11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D48E6-35E9-43D4-B60A-41D5CE014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3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633</Words>
  <Application>Microsoft Office PowerPoint</Application>
  <PresentationFormat>Widescreen</PresentationFormat>
  <Paragraphs>199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Office Theme</vt:lpstr>
      <vt:lpstr>Skunk Train</vt:lpstr>
      <vt:lpstr>We set out to learn more about our guests.</vt:lpstr>
      <vt:lpstr>PowerPoint Presentation</vt:lpstr>
      <vt:lpstr>Was the primary purpose of your visit to Mendocino County to ride the Skunk Train?</vt:lpstr>
      <vt:lpstr>Did you ride from Fort Bragg or Willits?</vt:lpstr>
      <vt:lpstr>How did you hear about the Skunk Train?</vt:lpstr>
      <vt:lpstr>Did you stay overnight?</vt:lpstr>
      <vt:lpstr>What’s your age?</vt:lpstr>
      <vt:lpstr>PowerPoint Presentation</vt:lpstr>
      <vt:lpstr>PowerPoint Presentation</vt:lpstr>
      <vt:lpstr>The power of the Skunk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Skunk Train</dc:title>
  <dc:creator>Robert Jason Pinoli</dc:creator>
  <cp:lastModifiedBy>Robert Jason Pinoli</cp:lastModifiedBy>
  <cp:revision>1</cp:revision>
  <dcterms:created xsi:type="dcterms:W3CDTF">2020-02-28T18:11:47Z</dcterms:created>
  <dcterms:modified xsi:type="dcterms:W3CDTF">2020-03-09T16:55:52Z</dcterms:modified>
</cp:coreProperties>
</file>