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CA36-7CE3-4DE4-8ECD-7D0308AA3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957238-401B-4DA0-9798-F6A40A06E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D35F5-A0BF-486C-93C1-E6C0297F9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DF81-6C8D-49E9-B88E-710C78FCB698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7DA3B-C4DE-4743-B2E7-F2A4093C0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A7C7F-1BD2-4294-9822-097446BE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B331-0B35-46B7-9D51-A34E80DC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6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67930-C1F4-4B7A-99C8-ED1FEE73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489326-7D41-47B1-A29D-BD5DA6F27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421BB-8554-4614-B5E9-B413B20CB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DF81-6C8D-49E9-B88E-710C78FCB698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2C338-F983-43FD-BB7F-6C64B446F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B1D5E-D600-4B20-9B85-E355CBF94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B331-0B35-46B7-9D51-A34E80DC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3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F29BB0-7301-4ECB-8E4E-CE95B78B48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13E156-1518-4500-9E27-A4D26D935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775D7-0463-4A33-9C75-D37FA4AF7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DF81-6C8D-49E9-B88E-710C78FCB698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B2BDD-528E-4AB7-81BF-665100A27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B1682-F3D4-4B1A-8E93-71A43FC40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B331-0B35-46B7-9D51-A34E80DC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9650-FDA5-4393-966C-976EBC102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1B2CE-0664-4A23-84E4-475D5BF0D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E8AB5-318F-4F0C-8DCE-456990A4D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DF81-6C8D-49E9-B88E-710C78FCB698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D5D70-FC57-45A1-8B64-E0E42B121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7F1FA-15C4-4AD4-A3D1-DDAA8FBA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B331-0B35-46B7-9D51-A34E80DC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7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870E9-3BB8-452E-B8D6-4AA53896F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D0675-1E4F-4B07-A064-5F027A1F4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F0956-01C5-4818-85F9-6E0944C5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DF81-6C8D-49E9-B88E-710C78FCB698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DB0A7-97F5-4F90-9796-FDD9D4943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DE0B3-9B6B-476A-8058-C245743C2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B331-0B35-46B7-9D51-A34E80DC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1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F2226-5E09-470D-B003-FE8C7DEB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A23B7-E137-4822-89E1-1884862FA2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341A2-C437-4F0E-8926-2FE5408BC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4FCE1-4D7C-41C6-989E-7CBD10946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DF81-6C8D-49E9-B88E-710C78FCB698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29A6D-D72C-422F-8224-A120A07D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BE292-0E5A-476A-9ABE-A7C4B4CB0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B331-0B35-46B7-9D51-A34E80DC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6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3F869-6251-4A2E-AF36-FADDBC3BC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13F1B-E92D-486C-B3E7-FE8B53CF0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51325-BF9C-48D2-8BC4-7E05497E7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9F89CE-7D3A-4F76-B31F-6AB4E7CB5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92DE6D-35B8-4E86-AAF4-DDD710C04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349C56-AE75-4E8F-A1C7-52D4A211C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DF81-6C8D-49E9-B88E-710C78FCB698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8BEC47-DB91-4702-9C8D-A1CF08219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C0DDC7-4FC0-4CEA-A50F-630AC72F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B331-0B35-46B7-9D51-A34E80DC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59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1F84-D886-44D9-B321-99DC606B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A0D26D-48F3-48C1-92A7-F38351E16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DF81-6C8D-49E9-B88E-710C78FCB698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5123A-7F65-481E-BBE5-6A359A87A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18451-68F4-4175-A22E-559D36AD6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B331-0B35-46B7-9D51-A34E80DC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8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E534BE-987D-450E-8C83-277F1A699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DF81-6C8D-49E9-B88E-710C78FCB698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04BDB-A671-4FBD-8A6F-F720F72DF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6F717-2B4D-47ED-96BA-5F9D661E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B331-0B35-46B7-9D51-A34E80DC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01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32C6F-414C-46EB-B873-600E99B8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569FC-8925-4089-8C6E-C6882E674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E002F-7244-40C7-AC7D-9BCE2E4C3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FE3AE-8E61-445F-AF48-76A7C8FE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DF81-6C8D-49E9-B88E-710C78FCB698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FF5FC-0C68-4C64-A0A1-E8B44D8D2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1CC04-8BC2-43F2-B47C-A5262419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B331-0B35-46B7-9D51-A34E80DC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53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238A4-6E30-437A-A5F2-6EB94340D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F34B65-1A37-4806-9144-356AF4B9D8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CC552-D082-486A-811A-88FEBD362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0CC64-A355-4C90-B8AD-1741BB6E4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DF81-6C8D-49E9-B88E-710C78FCB698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ED2DC-75F9-4BA3-888A-7F8A04F30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9CAEE-DB57-47F6-966A-7255C318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B331-0B35-46B7-9D51-A34E80DC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1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99818-058A-48BB-ABB4-3062188FC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0EEE4-9E27-4DE1-80FC-AA5F135B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756E0-5EFE-4473-B442-7EC36984E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EDF81-6C8D-49E9-B88E-710C78FCB698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C7D78-20A6-4FD9-A255-2104D722C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248D7-5405-41D7-A5C6-A454176FA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EB331-0B35-46B7-9D51-A34E80DC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45E3C4-D7C6-40BE-88CD-B5797910B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67" y="48332"/>
            <a:ext cx="8825266" cy="676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51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E60BB-404C-4199-863E-3AF9A96A65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A1ED41-5372-4BA7-B787-29C8BDA693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D3B5F-A12A-472E-9597-F8A5B56B5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4" y="0"/>
            <a:ext cx="11202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43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53E9-B3BC-4704-B7F8-2DC3A8B9B6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AAB5A-1380-4339-B32E-C885C8CB05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537410-0C10-4CE3-AF65-7520FD193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29" y="408867"/>
            <a:ext cx="9713541" cy="604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0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FDF9-8C9D-4237-A262-669512CA9B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CECC9-EA9C-4F37-B033-1BC18A8796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7B208-6691-499E-883F-9B4910DC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419317"/>
            <a:ext cx="9692640" cy="601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00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77B69D-5477-49C5-952C-C6DE1AB47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0"/>
            <a:ext cx="4093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91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F1B20-5D32-4211-AFE0-CBDDC483B0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331291-C919-4A42-BF42-1BFB9E4D73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AA1D1-D9BE-4393-A63C-DD89D5ACD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3" y="416705"/>
            <a:ext cx="10215154" cy="602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BBA789-6A4B-4210-9609-E0C0B2308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26" y="365125"/>
            <a:ext cx="9153747" cy="6080645"/>
          </a:xfrm>
        </p:spPr>
      </p:pic>
    </p:spTree>
    <p:extLst>
      <p:ext uri="{BB962C8B-B14F-4D97-AF65-F5344CB8AC3E}">
        <p14:creationId xmlns:p14="http://schemas.microsoft.com/office/powerpoint/2010/main" val="2660761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22238-F10C-46BB-A6A8-5BFFF67D83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7FCE4F-16CC-4FE4-8DAC-50422A12DF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2D862F-2A63-4828-A2A2-B50FAAF80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29" y="406255"/>
            <a:ext cx="9713541" cy="60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0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1F02B-6780-4204-AACE-9E237DEAEE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531D59-6166-47EF-94EA-5269CECB83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0DD69-3E46-4C32-ACEA-F500829E7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42" y="419317"/>
            <a:ext cx="9708315" cy="601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66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1FC3F-FB4F-4267-92F5-169008196A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1DE5A9-C203-4366-9554-DEBDE7598B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6AAB0-1E38-49AE-8E25-00A930EF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41" y="0"/>
            <a:ext cx="9202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39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Humason</dc:creator>
  <cp:lastModifiedBy>Mary Rose</cp:lastModifiedBy>
  <cp:revision>7</cp:revision>
  <dcterms:created xsi:type="dcterms:W3CDTF">2017-10-04T16:34:07Z</dcterms:created>
  <dcterms:modified xsi:type="dcterms:W3CDTF">2017-10-04T21:34:29Z</dcterms:modified>
</cp:coreProperties>
</file>