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howSpecialPlsOnTitleSld="0" saveSubsetFonts="1" autoCompressPictures="0">
  <p:sldMasterIdLst>
    <p:sldMasterId id="2147483648" r:id="rId4"/>
  </p:sldMasterIdLst>
  <p:notesMasterIdLst>
    <p:notesMasterId r:id="rId12"/>
  </p:notesMasterIdLst>
  <p:handoutMasterIdLst>
    <p:handoutMasterId r:id="rId13"/>
  </p:handoutMasterIdLst>
  <p:sldIdLst>
    <p:sldId id="262" r:id="rId5"/>
    <p:sldId id="274" r:id="rId6"/>
    <p:sldId id="275" r:id="rId7"/>
    <p:sldId id="282" r:id="rId8"/>
    <p:sldId id="279" r:id="rId9"/>
    <p:sldId id="280" r:id="rId10"/>
    <p:sldId id="281" r:id="rId1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00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3534A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1373"/>
    <p:restoredTop sz="92388"/>
  </p:normalViewPr>
  <p:slideViewPr>
    <p:cSldViewPr snapToGrid="0" snapToObjects="1">
      <p:cViewPr varScale="1">
        <p:scale>
          <a:sx n="67" d="100"/>
          <a:sy n="67" d="100"/>
        </p:scale>
        <p:origin x="1008" y="66"/>
      </p:cViewPr>
      <p:guideLst>
        <p:guide orient="horz" pos="2160"/>
        <p:guide pos="3840"/>
      </p:guideLst>
    </p:cSldViewPr>
  </p:slideViewPr>
  <p:notesTextViewPr>
    <p:cViewPr>
      <p:scale>
        <a:sx n="150" d="100"/>
        <a:sy n="15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handoutMaster" Target="handoutMasters/handoutMaster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viewProps" Target="viewProp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EB76056-E83E-4C63-8246-B659CF8C1897}" type="doc">
      <dgm:prSet loTypeId="urn:microsoft.com/office/officeart/2005/8/layout/hierarchy4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FCE50A9B-FB3A-4CEC-BAF7-B635B24652E3}">
      <dgm:prSet phldrT="[Text]" custT="1"/>
      <dgm:spPr>
        <a:solidFill>
          <a:schemeClr val="accent3"/>
        </a:solidFill>
      </dgm:spPr>
      <dgm:t>
        <a:bodyPr/>
        <a:lstStyle/>
        <a:p>
          <a:r>
            <a:rPr lang="en-US" sz="4400" b="1" dirty="0">
              <a:solidFill>
                <a:schemeClr val="tx1"/>
              </a:solidFill>
            </a:rPr>
            <a:t>Strategic Area of Focus</a:t>
          </a:r>
        </a:p>
      </dgm:t>
    </dgm:pt>
    <dgm:pt modelId="{2B60E115-D74C-4908-9436-E1B60DFF9036}" type="parTrans" cxnId="{8A0C2C2F-9E40-4C06-A1C7-BA419081A3E8}">
      <dgm:prSet/>
      <dgm:spPr/>
      <dgm:t>
        <a:bodyPr/>
        <a:lstStyle/>
        <a:p>
          <a:endParaRPr lang="en-US" b="1">
            <a:solidFill>
              <a:schemeClr val="tx1"/>
            </a:solidFill>
          </a:endParaRPr>
        </a:p>
      </dgm:t>
    </dgm:pt>
    <dgm:pt modelId="{5270C8EC-00C6-4F58-A9A3-1F6318CA8222}" type="sibTrans" cxnId="{8A0C2C2F-9E40-4C06-A1C7-BA419081A3E8}">
      <dgm:prSet/>
      <dgm:spPr/>
      <dgm:t>
        <a:bodyPr/>
        <a:lstStyle/>
        <a:p>
          <a:endParaRPr lang="en-US" b="1">
            <a:solidFill>
              <a:schemeClr val="tx1"/>
            </a:solidFill>
          </a:endParaRPr>
        </a:p>
      </dgm:t>
    </dgm:pt>
    <dgm:pt modelId="{E5578661-8C1A-464C-B4E0-768B487D0F7A}">
      <dgm:prSet phldrT="[Text]"/>
      <dgm:spPr>
        <a:solidFill>
          <a:schemeClr val="accent3">
            <a:alpha val="65000"/>
          </a:schemeClr>
        </a:solidFill>
      </dgm:spPr>
      <dgm:t>
        <a:bodyPr/>
        <a:lstStyle/>
        <a:p>
          <a:r>
            <a:rPr lang="en-US" b="1" dirty="0">
              <a:solidFill>
                <a:schemeClr val="tx1"/>
              </a:solidFill>
            </a:rPr>
            <a:t>Objective</a:t>
          </a:r>
        </a:p>
      </dgm:t>
    </dgm:pt>
    <dgm:pt modelId="{8720C525-BDDD-40B3-8A27-7025D8A9842D}" type="parTrans" cxnId="{197744B0-0874-49AB-8CD3-2830729FF22B}">
      <dgm:prSet/>
      <dgm:spPr/>
      <dgm:t>
        <a:bodyPr/>
        <a:lstStyle/>
        <a:p>
          <a:endParaRPr lang="en-US" b="1">
            <a:solidFill>
              <a:schemeClr val="tx1"/>
            </a:solidFill>
          </a:endParaRPr>
        </a:p>
      </dgm:t>
    </dgm:pt>
    <dgm:pt modelId="{ABFEDB9E-B201-44DC-B2CE-3011BEB4FD1F}" type="sibTrans" cxnId="{197744B0-0874-49AB-8CD3-2830729FF22B}">
      <dgm:prSet/>
      <dgm:spPr/>
      <dgm:t>
        <a:bodyPr/>
        <a:lstStyle/>
        <a:p>
          <a:endParaRPr lang="en-US" b="1">
            <a:solidFill>
              <a:schemeClr val="tx1"/>
            </a:solidFill>
          </a:endParaRPr>
        </a:p>
      </dgm:t>
    </dgm:pt>
    <dgm:pt modelId="{51A6E365-8841-4773-BCAF-A5CB505DE8F5}">
      <dgm:prSet phldrT="[Text]" custT="1"/>
      <dgm:spPr>
        <a:solidFill>
          <a:schemeClr val="accent1"/>
        </a:solidFill>
      </dgm:spPr>
      <dgm:t>
        <a:bodyPr/>
        <a:lstStyle/>
        <a:p>
          <a:r>
            <a:rPr lang="en-US" sz="1600" b="1" dirty="0">
              <a:solidFill>
                <a:schemeClr val="tx1"/>
              </a:solidFill>
            </a:rPr>
            <a:t>Initiative </a:t>
          </a:r>
        </a:p>
      </dgm:t>
    </dgm:pt>
    <dgm:pt modelId="{D07C0B7A-E988-44A0-9067-26F12F43EB2A}" type="parTrans" cxnId="{BF783414-5D5A-48EB-B436-799749DB5723}">
      <dgm:prSet/>
      <dgm:spPr/>
      <dgm:t>
        <a:bodyPr/>
        <a:lstStyle/>
        <a:p>
          <a:endParaRPr lang="en-US" b="1">
            <a:solidFill>
              <a:schemeClr val="tx1"/>
            </a:solidFill>
          </a:endParaRPr>
        </a:p>
      </dgm:t>
    </dgm:pt>
    <dgm:pt modelId="{C66E6685-1E3D-4A10-9689-6C9C44DEAF6C}" type="sibTrans" cxnId="{BF783414-5D5A-48EB-B436-799749DB5723}">
      <dgm:prSet/>
      <dgm:spPr/>
      <dgm:t>
        <a:bodyPr/>
        <a:lstStyle/>
        <a:p>
          <a:endParaRPr lang="en-US" b="1">
            <a:solidFill>
              <a:schemeClr val="tx1"/>
            </a:solidFill>
          </a:endParaRPr>
        </a:p>
      </dgm:t>
    </dgm:pt>
    <dgm:pt modelId="{7A80965B-A0FE-4640-885D-D6D2CBC1C1CD}">
      <dgm:prSet phldrT="[Text]" custT="1"/>
      <dgm:spPr>
        <a:solidFill>
          <a:schemeClr val="accent1"/>
        </a:solidFill>
      </dgm:spPr>
      <dgm:t>
        <a:bodyPr/>
        <a:lstStyle/>
        <a:p>
          <a:r>
            <a:rPr lang="en-US" sz="1600" b="1" dirty="0">
              <a:solidFill>
                <a:schemeClr val="tx1"/>
              </a:solidFill>
            </a:rPr>
            <a:t>Initiative </a:t>
          </a:r>
          <a:endParaRPr lang="en-US" sz="1200" b="1" dirty="0">
            <a:solidFill>
              <a:schemeClr val="tx1"/>
            </a:solidFill>
          </a:endParaRPr>
        </a:p>
      </dgm:t>
    </dgm:pt>
    <dgm:pt modelId="{296331F9-89A3-479C-B481-80D05B99FC76}" type="parTrans" cxnId="{3E13EFF6-F643-4786-AD43-9734B5487307}">
      <dgm:prSet/>
      <dgm:spPr/>
      <dgm:t>
        <a:bodyPr/>
        <a:lstStyle/>
        <a:p>
          <a:endParaRPr lang="en-US" b="1">
            <a:solidFill>
              <a:schemeClr val="tx1"/>
            </a:solidFill>
          </a:endParaRPr>
        </a:p>
      </dgm:t>
    </dgm:pt>
    <dgm:pt modelId="{A29C851C-7A45-4389-97A4-DA6D5E0365AF}" type="sibTrans" cxnId="{3E13EFF6-F643-4786-AD43-9734B5487307}">
      <dgm:prSet/>
      <dgm:spPr/>
      <dgm:t>
        <a:bodyPr/>
        <a:lstStyle/>
        <a:p>
          <a:endParaRPr lang="en-US" b="1">
            <a:solidFill>
              <a:schemeClr val="tx1"/>
            </a:solidFill>
          </a:endParaRPr>
        </a:p>
      </dgm:t>
    </dgm:pt>
    <dgm:pt modelId="{D0514E57-4819-4FFF-93AC-5EBABFDEF6A7}">
      <dgm:prSet phldrT="[Text]" custT="1"/>
      <dgm:spPr>
        <a:solidFill>
          <a:schemeClr val="accent1"/>
        </a:solidFill>
      </dgm:spPr>
      <dgm:t>
        <a:bodyPr/>
        <a:lstStyle/>
        <a:p>
          <a:r>
            <a:rPr lang="en-US" sz="1600" b="1" dirty="0">
              <a:solidFill>
                <a:schemeClr val="tx1"/>
              </a:solidFill>
            </a:rPr>
            <a:t>Initiative </a:t>
          </a:r>
        </a:p>
      </dgm:t>
    </dgm:pt>
    <dgm:pt modelId="{BD4DC875-F526-4AE2-B490-ABFFF82BA32B}" type="parTrans" cxnId="{7DD6A89B-ED29-4560-BDA4-DC5846243E10}">
      <dgm:prSet/>
      <dgm:spPr/>
      <dgm:t>
        <a:bodyPr/>
        <a:lstStyle/>
        <a:p>
          <a:endParaRPr lang="en-US" b="1">
            <a:solidFill>
              <a:schemeClr val="tx1"/>
            </a:solidFill>
          </a:endParaRPr>
        </a:p>
      </dgm:t>
    </dgm:pt>
    <dgm:pt modelId="{03A43FB3-B5B8-4BA5-836C-5DB474FC44B4}" type="sibTrans" cxnId="{7DD6A89B-ED29-4560-BDA4-DC5846243E10}">
      <dgm:prSet/>
      <dgm:spPr/>
      <dgm:t>
        <a:bodyPr/>
        <a:lstStyle/>
        <a:p>
          <a:endParaRPr lang="en-US" b="1">
            <a:solidFill>
              <a:schemeClr val="tx1"/>
            </a:solidFill>
          </a:endParaRPr>
        </a:p>
      </dgm:t>
    </dgm:pt>
    <dgm:pt modelId="{65B6EAC3-895C-49DF-B094-21E771E78106}">
      <dgm:prSet phldrT="[Text]" custT="1"/>
      <dgm:spPr>
        <a:solidFill>
          <a:schemeClr val="accent1">
            <a:alpha val="50000"/>
          </a:schemeClr>
        </a:solidFill>
      </dgm:spPr>
      <dgm:t>
        <a:bodyPr vert="vert270"/>
        <a:lstStyle/>
        <a:p>
          <a:r>
            <a:rPr lang="en-US" sz="1600" b="1" dirty="0">
              <a:solidFill>
                <a:schemeClr val="tx1"/>
              </a:solidFill>
            </a:rPr>
            <a:t>Action Step</a:t>
          </a:r>
        </a:p>
      </dgm:t>
    </dgm:pt>
    <dgm:pt modelId="{88ECA61E-405A-4EED-A26E-DCBDD2224E64}" type="parTrans" cxnId="{3EE9BCCB-A401-4EAC-82F9-F4E73E699E82}">
      <dgm:prSet/>
      <dgm:spPr/>
      <dgm:t>
        <a:bodyPr/>
        <a:lstStyle/>
        <a:p>
          <a:endParaRPr lang="en-US" b="1">
            <a:solidFill>
              <a:schemeClr val="tx1"/>
            </a:solidFill>
          </a:endParaRPr>
        </a:p>
      </dgm:t>
    </dgm:pt>
    <dgm:pt modelId="{4286EB79-E2E3-481C-AC12-71249D82B5C3}" type="sibTrans" cxnId="{3EE9BCCB-A401-4EAC-82F9-F4E73E699E82}">
      <dgm:prSet/>
      <dgm:spPr/>
      <dgm:t>
        <a:bodyPr/>
        <a:lstStyle/>
        <a:p>
          <a:endParaRPr lang="en-US" b="1">
            <a:solidFill>
              <a:schemeClr val="tx1"/>
            </a:solidFill>
          </a:endParaRPr>
        </a:p>
      </dgm:t>
    </dgm:pt>
    <dgm:pt modelId="{E4533BCF-7204-4C96-A31A-6486DC62DDB9}">
      <dgm:prSet phldrT="[Text]" custT="1"/>
      <dgm:spPr>
        <a:solidFill>
          <a:schemeClr val="accent1">
            <a:alpha val="50000"/>
          </a:schemeClr>
        </a:solidFill>
      </dgm:spPr>
      <dgm:t>
        <a:bodyPr vert="vert270"/>
        <a:lstStyle/>
        <a:p>
          <a:r>
            <a:rPr lang="en-US" sz="1600" b="1" dirty="0">
              <a:solidFill>
                <a:schemeClr val="tx1"/>
              </a:solidFill>
            </a:rPr>
            <a:t>Action Step</a:t>
          </a:r>
        </a:p>
      </dgm:t>
    </dgm:pt>
    <dgm:pt modelId="{1B99E6D2-DA72-4015-B01A-627A448BE7A0}" type="parTrans" cxnId="{D314086E-26DB-434C-A146-FD6844C2A74B}">
      <dgm:prSet/>
      <dgm:spPr/>
      <dgm:t>
        <a:bodyPr/>
        <a:lstStyle/>
        <a:p>
          <a:endParaRPr lang="en-US" b="1">
            <a:solidFill>
              <a:schemeClr val="tx1"/>
            </a:solidFill>
          </a:endParaRPr>
        </a:p>
      </dgm:t>
    </dgm:pt>
    <dgm:pt modelId="{A61739E7-8A79-4F3B-85AA-0E071F540F6D}" type="sibTrans" cxnId="{D314086E-26DB-434C-A146-FD6844C2A74B}">
      <dgm:prSet/>
      <dgm:spPr/>
      <dgm:t>
        <a:bodyPr/>
        <a:lstStyle/>
        <a:p>
          <a:endParaRPr lang="en-US" b="1">
            <a:solidFill>
              <a:schemeClr val="tx1"/>
            </a:solidFill>
          </a:endParaRPr>
        </a:p>
      </dgm:t>
    </dgm:pt>
    <dgm:pt modelId="{A1BBE09D-7EFB-47EB-87FA-9B18DA61D511}">
      <dgm:prSet phldrT="[Text]" custT="1"/>
      <dgm:spPr>
        <a:solidFill>
          <a:schemeClr val="accent1">
            <a:alpha val="50000"/>
          </a:schemeClr>
        </a:solidFill>
      </dgm:spPr>
      <dgm:t>
        <a:bodyPr vert="vert270"/>
        <a:lstStyle/>
        <a:p>
          <a:r>
            <a:rPr lang="en-US" sz="1600" b="1">
              <a:solidFill>
                <a:schemeClr val="tx1"/>
              </a:solidFill>
            </a:rPr>
            <a:t>Action Step</a:t>
          </a:r>
          <a:endParaRPr lang="en-US" sz="1600" b="1" dirty="0">
            <a:solidFill>
              <a:schemeClr val="tx1"/>
            </a:solidFill>
          </a:endParaRPr>
        </a:p>
      </dgm:t>
    </dgm:pt>
    <dgm:pt modelId="{06ABF230-6A31-4EA5-BFA6-5665EDCD1F9D}" type="parTrans" cxnId="{6958ABC3-CEEA-4213-A850-FE04E66D320A}">
      <dgm:prSet/>
      <dgm:spPr/>
      <dgm:t>
        <a:bodyPr/>
        <a:lstStyle/>
        <a:p>
          <a:endParaRPr lang="en-US" b="1">
            <a:solidFill>
              <a:schemeClr val="tx1"/>
            </a:solidFill>
          </a:endParaRPr>
        </a:p>
      </dgm:t>
    </dgm:pt>
    <dgm:pt modelId="{485C247F-A2C0-4EC8-9CD5-01388954F887}" type="sibTrans" cxnId="{6958ABC3-CEEA-4213-A850-FE04E66D320A}">
      <dgm:prSet/>
      <dgm:spPr/>
      <dgm:t>
        <a:bodyPr/>
        <a:lstStyle/>
        <a:p>
          <a:endParaRPr lang="en-US" b="1">
            <a:solidFill>
              <a:schemeClr val="tx1"/>
            </a:solidFill>
          </a:endParaRPr>
        </a:p>
      </dgm:t>
    </dgm:pt>
    <dgm:pt modelId="{FFFDF949-5B3A-6A4D-BFD7-785955030156}">
      <dgm:prSet phldrT="[Text]" custT="1"/>
      <dgm:spPr>
        <a:solidFill>
          <a:schemeClr val="accent1">
            <a:alpha val="50000"/>
          </a:schemeClr>
        </a:solidFill>
      </dgm:spPr>
      <dgm:t>
        <a:bodyPr vert="vert270"/>
        <a:lstStyle/>
        <a:p>
          <a:r>
            <a:rPr lang="en-US" sz="1600" b="1" dirty="0">
              <a:solidFill>
                <a:schemeClr val="tx1"/>
              </a:solidFill>
            </a:rPr>
            <a:t>Action Step</a:t>
          </a:r>
        </a:p>
      </dgm:t>
    </dgm:pt>
    <dgm:pt modelId="{8F00DE93-FA15-6940-A2A1-615A3D287A7A}" type="parTrans" cxnId="{0D0CA0BF-5D0C-DB46-853B-A2E2D0927CE2}">
      <dgm:prSet/>
      <dgm:spPr/>
      <dgm:t>
        <a:bodyPr/>
        <a:lstStyle/>
        <a:p>
          <a:endParaRPr lang="en-US"/>
        </a:p>
      </dgm:t>
    </dgm:pt>
    <dgm:pt modelId="{CE4E4DE9-30AF-374F-A496-5A0AD2289B3E}" type="sibTrans" cxnId="{0D0CA0BF-5D0C-DB46-853B-A2E2D0927CE2}">
      <dgm:prSet/>
      <dgm:spPr/>
      <dgm:t>
        <a:bodyPr/>
        <a:lstStyle/>
        <a:p>
          <a:endParaRPr lang="en-US"/>
        </a:p>
      </dgm:t>
    </dgm:pt>
    <dgm:pt modelId="{E3475CCE-8A08-2C48-AF3B-96B59FF1CFBB}">
      <dgm:prSet phldrT="[Text]" custT="1"/>
      <dgm:spPr>
        <a:solidFill>
          <a:schemeClr val="accent1">
            <a:alpha val="50000"/>
          </a:schemeClr>
        </a:solidFill>
      </dgm:spPr>
      <dgm:t>
        <a:bodyPr vert="vert270"/>
        <a:lstStyle/>
        <a:p>
          <a:r>
            <a:rPr lang="en-US" sz="1600" b="1" dirty="0">
              <a:solidFill>
                <a:schemeClr val="tx1"/>
              </a:solidFill>
            </a:rPr>
            <a:t>Action Step</a:t>
          </a:r>
        </a:p>
      </dgm:t>
    </dgm:pt>
    <dgm:pt modelId="{F61BAFF9-8AF8-054B-959A-20CDAC25FF17}" type="parTrans" cxnId="{F103384F-921A-5D4D-B488-E1921F3186FC}">
      <dgm:prSet/>
      <dgm:spPr/>
      <dgm:t>
        <a:bodyPr/>
        <a:lstStyle/>
        <a:p>
          <a:endParaRPr lang="en-US"/>
        </a:p>
      </dgm:t>
    </dgm:pt>
    <dgm:pt modelId="{46A2B2E3-EB6C-1643-B1C4-64B91E8EE79A}" type="sibTrans" cxnId="{F103384F-921A-5D4D-B488-E1921F3186FC}">
      <dgm:prSet/>
      <dgm:spPr/>
      <dgm:t>
        <a:bodyPr/>
        <a:lstStyle/>
        <a:p>
          <a:endParaRPr lang="en-US"/>
        </a:p>
      </dgm:t>
    </dgm:pt>
    <dgm:pt modelId="{449A7010-EFF7-0F41-9856-9E556AC08B86}">
      <dgm:prSet phldrT="[Text]" custT="1"/>
      <dgm:spPr>
        <a:solidFill>
          <a:schemeClr val="accent1">
            <a:alpha val="50000"/>
          </a:schemeClr>
        </a:solidFill>
      </dgm:spPr>
      <dgm:t>
        <a:bodyPr vert="vert270"/>
        <a:lstStyle/>
        <a:p>
          <a:r>
            <a:rPr lang="en-US" sz="1600" b="1" dirty="0">
              <a:solidFill>
                <a:schemeClr val="tx1"/>
              </a:solidFill>
            </a:rPr>
            <a:t>Action Step</a:t>
          </a:r>
        </a:p>
      </dgm:t>
    </dgm:pt>
    <dgm:pt modelId="{F830E193-AA14-B74D-87EA-BD320012D5E6}" type="parTrans" cxnId="{CA3340CE-DBC7-E940-81B5-19C8BF76DDCA}">
      <dgm:prSet/>
      <dgm:spPr/>
      <dgm:t>
        <a:bodyPr/>
        <a:lstStyle/>
        <a:p>
          <a:endParaRPr lang="en-US"/>
        </a:p>
      </dgm:t>
    </dgm:pt>
    <dgm:pt modelId="{68D93F16-88C0-C646-9518-C2DCCE080067}" type="sibTrans" cxnId="{CA3340CE-DBC7-E940-81B5-19C8BF76DDCA}">
      <dgm:prSet/>
      <dgm:spPr/>
      <dgm:t>
        <a:bodyPr/>
        <a:lstStyle/>
        <a:p>
          <a:endParaRPr lang="en-US"/>
        </a:p>
      </dgm:t>
    </dgm:pt>
    <dgm:pt modelId="{4DAB053D-1FF9-234C-BEAC-E7A3CEAC0B90}">
      <dgm:prSet phldrT="[Text]" custT="1"/>
      <dgm:spPr>
        <a:solidFill>
          <a:schemeClr val="accent1">
            <a:alpha val="50000"/>
          </a:schemeClr>
        </a:solidFill>
      </dgm:spPr>
      <dgm:t>
        <a:bodyPr vert="vert270"/>
        <a:lstStyle/>
        <a:p>
          <a:r>
            <a:rPr lang="en-US" sz="1600" b="1" dirty="0">
              <a:solidFill>
                <a:schemeClr val="tx1"/>
              </a:solidFill>
            </a:rPr>
            <a:t>Action Step</a:t>
          </a:r>
        </a:p>
      </dgm:t>
    </dgm:pt>
    <dgm:pt modelId="{4C76290B-5BFC-6741-8510-AEF22AD2C70E}" type="parTrans" cxnId="{02581592-D88D-6642-88E2-0965E9790B7B}">
      <dgm:prSet/>
      <dgm:spPr/>
      <dgm:t>
        <a:bodyPr/>
        <a:lstStyle/>
        <a:p>
          <a:endParaRPr lang="en-US"/>
        </a:p>
      </dgm:t>
    </dgm:pt>
    <dgm:pt modelId="{C26C1399-81BD-8B45-89E8-5AE7ED5FA2D9}" type="sibTrans" cxnId="{02581592-D88D-6642-88E2-0965E9790B7B}">
      <dgm:prSet/>
      <dgm:spPr/>
      <dgm:t>
        <a:bodyPr/>
        <a:lstStyle/>
        <a:p>
          <a:endParaRPr lang="en-US"/>
        </a:p>
      </dgm:t>
    </dgm:pt>
    <dgm:pt modelId="{5C334EBE-6012-7146-9A26-86A9A0407488}">
      <dgm:prSet phldrT="[Text]" custT="1"/>
      <dgm:spPr>
        <a:solidFill>
          <a:schemeClr val="accent1">
            <a:alpha val="50000"/>
          </a:schemeClr>
        </a:solidFill>
      </dgm:spPr>
      <dgm:t>
        <a:bodyPr vert="vert270"/>
        <a:lstStyle/>
        <a:p>
          <a:r>
            <a:rPr lang="en-US" sz="1600" b="1" dirty="0">
              <a:solidFill>
                <a:schemeClr val="tx1"/>
              </a:solidFill>
            </a:rPr>
            <a:t>Action Step</a:t>
          </a:r>
        </a:p>
      </dgm:t>
    </dgm:pt>
    <dgm:pt modelId="{14EE422B-D1D2-8C41-9F30-F9642A9C5627}" type="parTrans" cxnId="{BD1E2756-9726-B547-A499-FA504DE062AB}">
      <dgm:prSet/>
      <dgm:spPr/>
      <dgm:t>
        <a:bodyPr/>
        <a:lstStyle/>
        <a:p>
          <a:endParaRPr lang="en-US"/>
        </a:p>
      </dgm:t>
    </dgm:pt>
    <dgm:pt modelId="{E00EFACB-99DE-5442-BB33-1F9F2F42C503}" type="sibTrans" cxnId="{BD1E2756-9726-B547-A499-FA504DE062AB}">
      <dgm:prSet/>
      <dgm:spPr/>
      <dgm:t>
        <a:bodyPr/>
        <a:lstStyle/>
        <a:p>
          <a:endParaRPr lang="en-US"/>
        </a:p>
      </dgm:t>
    </dgm:pt>
    <dgm:pt modelId="{2DFB89E5-D61F-5941-92DC-5B4408ABD354}">
      <dgm:prSet phldrT="[Text]" custT="1"/>
      <dgm:spPr>
        <a:solidFill>
          <a:schemeClr val="accent1">
            <a:alpha val="50000"/>
          </a:schemeClr>
        </a:solidFill>
      </dgm:spPr>
      <dgm:t>
        <a:bodyPr vert="vert270"/>
        <a:lstStyle/>
        <a:p>
          <a:r>
            <a:rPr lang="en-US" sz="1600" b="1" dirty="0">
              <a:solidFill>
                <a:schemeClr val="tx1"/>
              </a:solidFill>
            </a:rPr>
            <a:t>Action Step</a:t>
          </a:r>
        </a:p>
      </dgm:t>
    </dgm:pt>
    <dgm:pt modelId="{9DB3D3D0-A836-9140-8E3E-A1169A0F75C5}" type="parTrans" cxnId="{2A6301A1-9F0E-1042-B8CE-59C8A7A2C8CF}">
      <dgm:prSet/>
      <dgm:spPr/>
      <dgm:t>
        <a:bodyPr/>
        <a:lstStyle/>
        <a:p>
          <a:endParaRPr lang="en-US"/>
        </a:p>
      </dgm:t>
    </dgm:pt>
    <dgm:pt modelId="{5123FFA2-0D44-2043-A1FA-4BA558A75C68}" type="sibTrans" cxnId="{2A6301A1-9F0E-1042-B8CE-59C8A7A2C8CF}">
      <dgm:prSet/>
      <dgm:spPr/>
      <dgm:t>
        <a:bodyPr/>
        <a:lstStyle/>
        <a:p>
          <a:endParaRPr lang="en-US"/>
        </a:p>
      </dgm:t>
    </dgm:pt>
    <dgm:pt modelId="{40DF7F10-4972-DD4D-957D-0E5ED9015781}">
      <dgm:prSet phldrT="[Text]" custT="1"/>
      <dgm:spPr>
        <a:solidFill>
          <a:schemeClr val="accent1">
            <a:alpha val="50000"/>
          </a:schemeClr>
        </a:solidFill>
      </dgm:spPr>
      <dgm:t>
        <a:bodyPr vert="vert270"/>
        <a:lstStyle/>
        <a:p>
          <a:r>
            <a:rPr lang="en-US" sz="1600" b="1" dirty="0">
              <a:solidFill>
                <a:schemeClr val="tx1"/>
              </a:solidFill>
            </a:rPr>
            <a:t>Action Step</a:t>
          </a:r>
        </a:p>
      </dgm:t>
    </dgm:pt>
    <dgm:pt modelId="{10B57E6F-D67D-D04C-BBDF-DF98EE84E74D}" type="parTrans" cxnId="{57D4ABC7-56E2-7C46-8E42-B4AB7A44175A}">
      <dgm:prSet/>
      <dgm:spPr/>
      <dgm:t>
        <a:bodyPr/>
        <a:lstStyle/>
        <a:p>
          <a:endParaRPr lang="en-US"/>
        </a:p>
      </dgm:t>
    </dgm:pt>
    <dgm:pt modelId="{537743BB-FF5D-ED44-9F29-81C918E9E6CE}" type="sibTrans" cxnId="{57D4ABC7-56E2-7C46-8E42-B4AB7A44175A}">
      <dgm:prSet/>
      <dgm:spPr/>
      <dgm:t>
        <a:bodyPr/>
        <a:lstStyle/>
        <a:p>
          <a:endParaRPr lang="en-US"/>
        </a:p>
      </dgm:t>
    </dgm:pt>
    <dgm:pt modelId="{06F05855-2594-7845-837E-C59A3A072F02}">
      <dgm:prSet phldrT="[Text]" custT="1"/>
      <dgm:spPr>
        <a:solidFill>
          <a:schemeClr val="accent1">
            <a:alpha val="50000"/>
          </a:schemeClr>
        </a:solidFill>
      </dgm:spPr>
      <dgm:t>
        <a:bodyPr vert="vert270"/>
        <a:lstStyle/>
        <a:p>
          <a:r>
            <a:rPr lang="en-US" sz="1600" b="1" dirty="0">
              <a:solidFill>
                <a:schemeClr val="tx1"/>
              </a:solidFill>
            </a:rPr>
            <a:t>Action Step</a:t>
          </a:r>
        </a:p>
      </dgm:t>
    </dgm:pt>
    <dgm:pt modelId="{A6672033-F64B-3745-B705-A4CBA9C706F6}" type="parTrans" cxnId="{27A98AD9-AC4F-B44D-9571-43AD86B528BA}">
      <dgm:prSet/>
      <dgm:spPr/>
      <dgm:t>
        <a:bodyPr/>
        <a:lstStyle/>
        <a:p>
          <a:endParaRPr lang="en-US"/>
        </a:p>
      </dgm:t>
    </dgm:pt>
    <dgm:pt modelId="{EB68A4F6-29ED-534A-BF53-50252522C997}" type="sibTrans" cxnId="{27A98AD9-AC4F-B44D-9571-43AD86B528BA}">
      <dgm:prSet/>
      <dgm:spPr/>
      <dgm:t>
        <a:bodyPr/>
        <a:lstStyle/>
        <a:p>
          <a:endParaRPr lang="en-US"/>
        </a:p>
      </dgm:t>
    </dgm:pt>
    <dgm:pt modelId="{E23FA822-F196-F445-9566-B4EFCE2EB0BC}">
      <dgm:prSet phldrT="[Text]" custT="1"/>
      <dgm:spPr>
        <a:solidFill>
          <a:schemeClr val="accent1">
            <a:alpha val="50000"/>
          </a:schemeClr>
        </a:solidFill>
      </dgm:spPr>
      <dgm:t>
        <a:bodyPr vert="vert270"/>
        <a:lstStyle/>
        <a:p>
          <a:r>
            <a:rPr lang="en-US" sz="1600" b="1" dirty="0">
              <a:solidFill>
                <a:schemeClr val="tx1"/>
              </a:solidFill>
            </a:rPr>
            <a:t>Action Step</a:t>
          </a:r>
        </a:p>
      </dgm:t>
    </dgm:pt>
    <dgm:pt modelId="{D5425117-DFA7-C644-A842-A0A65E0839BD}" type="parTrans" cxnId="{6C9928BE-C5E0-A44A-AD3E-13CBFC09D598}">
      <dgm:prSet/>
      <dgm:spPr/>
      <dgm:t>
        <a:bodyPr/>
        <a:lstStyle/>
        <a:p>
          <a:endParaRPr lang="en-US"/>
        </a:p>
      </dgm:t>
    </dgm:pt>
    <dgm:pt modelId="{A012E89D-E675-6A45-99FA-C52C6E052C85}" type="sibTrans" cxnId="{6C9928BE-C5E0-A44A-AD3E-13CBFC09D598}">
      <dgm:prSet/>
      <dgm:spPr/>
      <dgm:t>
        <a:bodyPr/>
        <a:lstStyle/>
        <a:p>
          <a:endParaRPr lang="en-US"/>
        </a:p>
      </dgm:t>
    </dgm:pt>
    <dgm:pt modelId="{95A6682A-46D8-5046-9EBE-EDE3BBBF9E1C}">
      <dgm:prSet phldrT="[Text]" custT="1"/>
      <dgm:spPr>
        <a:solidFill>
          <a:schemeClr val="accent1">
            <a:alpha val="50000"/>
          </a:schemeClr>
        </a:solidFill>
      </dgm:spPr>
      <dgm:t>
        <a:bodyPr vert="vert270"/>
        <a:lstStyle/>
        <a:p>
          <a:r>
            <a:rPr lang="en-US" sz="1600" b="1" dirty="0">
              <a:solidFill>
                <a:schemeClr val="tx1"/>
              </a:solidFill>
            </a:rPr>
            <a:t>Action Step</a:t>
          </a:r>
        </a:p>
      </dgm:t>
    </dgm:pt>
    <dgm:pt modelId="{9790CF36-DDE2-9344-9823-773E1BCE1ADB}" type="parTrans" cxnId="{7EE5C1CF-67B7-9641-84F1-FA6820C97E19}">
      <dgm:prSet/>
      <dgm:spPr/>
      <dgm:t>
        <a:bodyPr/>
        <a:lstStyle/>
        <a:p>
          <a:endParaRPr lang="en-US"/>
        </a:p>
      </dgm:t>
    </dgm:pt>
    <dgm:pt modelId="{E3487982-99EB-0845-98B6-4FE8607B2552}" type="sibTrans" cxnId="{7EE5C1CF-67B7-9641-84F1-FA6820C97E19}">
      <dgm:prSet/>
      <dgm:spPr/>
      <dgm:t>
        <a:bodyPr/>
        <a:lstStyle/>
        <a:p>
          <a:endParaRPr lang="en-US"/>
        </a:p>
      </dgm:t>
    </dgm:pt>
    <dgm:pt modelId="{68D679D6-D5CC-D744-8649-F731EE038E82}">
      <dgm:prSet phldrT="[Text]" custT="1"/>
      <dgm:spPr>
        <a:solidFill>
          <a:schemeClr val="accent1">
            <a:alpha val="50000"/>
          </a:schemeClr>
        </a:solidFill>
      </dgm:spPr>
      <dgm:t>
        <a:bodyPr vert="vert270"/>
        <a:lstStyle/>
        <a:p>
          <a:r>
            <a:rPr lang="en-US" sz="1600" b="1" dirty="0">
              <a:solidFill>
                <a:schemeClr val="tx1"/>
              </a:solidFill>
            </a:rPr>
            <a:t>Action Step</a:t>
          </a:r>
        </a:p>
      </dgm:t>
    </dgm:pt>
    <dgm:pt modelId="{06094478-D6A0-B742-81BC-E202A3859873}" type="parTrans" cxnId="{02F54BC5-9F9C-F44B-BBD8-2C43816408DF}">
      <dgm:prSet/>
      <dgm:spPr/>
      <dgm:t>
        <a:bodyPr/>
        <a:lstStyle/>
        <a:p>
          <a:endParaRPr lang="en-US"/>
        </a:p>
      </dgm:t>
    </dgm:pt>
    <dgm:pt modelId="{6BB52A3D-632C-E248-9261-5E979963479F}" type="sibTrans" cxnId="{02F54BC5-9F9C-F44B-BBD8-2C43816408DF}">
      <dgm:prSet/>
      <dgm:spPr/>
      <dgm:t>
        <a:bodyPr/>
        <a:lstStyle/>
        <a:p>
          <a:endParaRPr lang="en-US"/>
        </a:p>
      </dgm:t>
    </dgm:pt>
    <dgm:pt modelId="{79193B48-70F8-304E-AF73-DDC3C5B439FE}">
      <dgm:prSet phldrT="[Text]" custT="1"/>
      <dgm:spPr>
        <a:solidFill>
          <a:schemeClr val="accent1">
            <a:alpha val="50000"/>
          </a:schemeClr>
        </a:solidFill>
      </dgm:spPr>
      <dgm:t>
        <a:bodyPr vert="vert270"/>
        <a:lstStyle/>
        <a:p>
          <a:r>
            <a:rPr lang="en-US" sz="1600" b="1" dirty="0">
              <a:solidFill>
                <a:schemeClr val="tx1"/>
              </a:solidFill>
            </a:rPr>
            <a:t>Action Step</a:t>
          </a:r>
        </a:p>
      </dgm:t>
    </dgm:pt>
    <dgm:pt modelId="{B8CFA38F-4BD1-D248-8C2B-8110CD96B83F}" type="parTrans" cxnId="{421E0F41-FC4F-0C41-A7EC-9EF4AF08CB03}">
      <dgm:prSet/>
      <dgm:spPr/>
      <dgm:t>
        <a:bodyPr/>
        <a:lstStyle/>
        <a:p>
          <a:endParaRPr lang="en-US"/>
        </a:p>
      </dgm:t>
    </dgm:pt>
    <dgm:pt modelId="{26B18A8C-F362-4845-854A-6C465CFE2316}" type="sibTrans" cxnId="{421E0F41-FC4F-0C41-A7EC-9EF4AF08CB03}">
      <dgm:prSet/>
      <dgm:spPr/>
      <dgm:t>
        <a:bodyPr/>
        <a:lstStyle/>
        <a:p>
          <a:endParaRPr lang="en-US"/>
        </a:p>
      </dgm:t>
    </dgm:pt>
    <dgm:pt modelId="{51EF2DE5-C073-E645-B090-B77E2383BF80}">
      <dgm:prSet phldrT="[Text]" custT="1"/>
      <dgm:spPr>
        <a:solidFill>
          <a:schemeClr val="accent1">
            <a:alpha val="50000"/>
          </a:schemeClr>
        </a:solidFill>
      </dgm:spPr>
      <dgm:t>
        <a:bodyPr vert="vert270"/>
        <a:lstStyle/>
        <a:p>
          <a:r>
            <a:rPr lang="en-US" sz="1600" b="1">
              <a:solidFill>
                <a:schemeClr val="tx1"/>
              </a:solidFill>
            </a:rPr>
            <a:t>Action Step</a:t>
          </a:r>
          <a:endParaRPr lang="en-US" sz="1600" b="1" dirty="0">
            <a:solidFill>
              <a:schemeClr val="tx1"/>
            </a:solidFill>
          </a:endParaRPr>
        </a:p>
      </dgm:t>
    </dgm:pt>
    <dgm:pt modelId="{0EEBC155-60E1-6147-BF0F-0C2205E10E5D}" type="parTrans" cxnId="{493E7087-6724-904C-AE70-60E875C645EF}">
      <dgm:prSet/>
      <dgm:spPr/>
      <dgm:t>
        <a:bodyPr/>
        <a:lstStyle/>
        <a:p>
          <a:endParaRPr lang="en-US"/>
        </a:p>
      </dgm:t>
    </dgm:pt>
    <dgm:pt modelId="{28E8D87C-18EC-5B4E-A31D-0CA975B17338}" type="sibTrans" cxnId="{493E7087-6724-904C-AE70-60E875C645EF}">
      <dgm:prSet/>
      <dgm:spPr/>
      <dgm:t>
        <a:bodyPr/>
        <a:lstStyle/>
        <a:p>
          <a:endParaRPr lang="en-US"/>
        </a:p>
      </dgm:t>
    </dgm:pt>
    <dgm:pt modelId="{D457DC11-2493-3547-9A65-6900383316A1}">
      <dgm:prSet phldrT="[Text]" custT="1"/>
      <dgm:spPr>
        <a:solidFill>
          <a:schemeClr val="accent1">
            <a:alpha val="50000"/>
          </a:schemeClr>
        </a:solidFill>
      </dgm:spPr>
      <dgm:t>
        <a:bodyPr vert="vert270"/>
        <a:lstStyle/>
        <a:p>
          <a:r>
            <a:rPr lang="en-US" sz="1600" b="1" dirty="0">
              <a:solidFill>
                <a:schemeClr val="tx1"/>
              </a:solidFill>
            </a:rPr>
            <a:t>Action Step</a:t>
          </a:r>
        </a:p>
      </dgm:t>
    </dgm:pt>
    <dgm:pt modelId="{20D0B573-D033-724D-8A2A-6121A6A73D9C}" type="parTrans" cxnId="{72D6162F-7E9A-5840-99C6-5DC39B2970C7}">
      <dgm:prSet/>
      <dgm:spPr/>
      <dgm:t>
        <a:bodyPr/>
        <a:lstStyle/>
        <a:p>
          <a:endParaRPr lang="en-US"/>
        </a:p>
      </dgm:t>
    </dgm:pt>
    <dgm:pt modelId="{E9EA54F1-F386-224A-9C84-0B0FF2D796C7}" type="sibTrans" cxnId="{72D6162F-7E9A-5840-99C6-5DC39B2970C7}">
      <dgm:prSet/>
      <dgm:spPr/>
      <dgm:t>
        <a:bodyPr/>
        <a:lstStyle/>
        <a:p>
          <a:endParaRPr lang="en-US"/>
        </a:p>
      </dgm:t>
    </dgm:pt>
    <dgm:pt modelId="{9A0C926A-4BD3-BD46-A05D-2C9D0853B32C}">
      <dgm:prSet phldrT="[Text]" custT="1"/>
      <dgm:spPr>
        <a:solidFill>
          <a:schemeClr val="accent1">
            <a:alpha val="50000"/>
          </a:schemeClr>
        </a:solidFill>
      </dgm:spPr>
      <dgm:t>
        <a:bodyPr vert="vert270"/>
        <a:lstStyle/>
        <a:p>
          <a:r>
            <a:rPr lang="en-US" sz="1600" b="1" dirty="0">
              <a:solidFill>
                <a:schemeClr val="tx1"/>
              </a:solidFill>
            </a:rPr>
            <a:t>Action Step</a:t>
          </a:r>
        </a:p>
      </dgm:t>
    </dgm:pt>
    <dgm:pt modelId="{2B0E6EB9-8016-474D-9A50-290776D9CBE3}" type="parTrans" cxnId="{4E517828-5AE9-2C44-9E86-D5E8B96B4B6E}">
      <dgm:prSet/>
      <dgm:spPr/>
      <dgm:t>
        <a:bodyPr/>
        <a:lstStyle/>
        <a:p>
          <a:endParaRPr lang="en-US"/>
        </a:p>
      </dgm:t>
    </dgm:pt>
    <dgm:pt modelId="{6C9638D6-6BBE-AF44-8901-83C6CCCE5FDB}" type="sibTrans" cxnId="{4E517828-5AE9-2C44-9E86-D5E8B96B4B6E}">
      <dgm:prSet/>
      <dgm:spPr/>
      <dgm:t>
        <a:bodyPr/>
        <a:lstStyle/>
        <a:p>
          <a:endParaRPr lang="en-US"/>
        </a:p>
      </dgm:t>
    </dgm:pt>
    <dgm:pt modelId="{CA4949CE-CAEA-461A-A450-692ACECBBD28}" type="pres">
      <dgm:prSet presAssocID="{2EB76056-E83E-4C63-8246-B659CF8C1897}" presName="Name0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2CCFFEF6-CE35-409B-AB33-FE4A3D98FFBF}" type="pres">
      <dgm:prSet presAssocID="{FCE50A9B-FB3A-4CEC-BAF7-B635B24652E3}" presName="vertOne" presStyleCnt="0"/>
      <dgm:spPr/>
    </dgm:pt>
    <dgm:pt modelId="{A1F02A01-D128-4D12-97F2-B8E664F0388A}" type="pres">
      <dgm:prSet presAssocID="{FCE50A9B-FB3A-4CEC-BAF7-B635B24652E3}" presName="txOne" presStyleLbl="node0" presStyleIdx="0" presStyleCnt="1">
        <dgm:presLayoutVars>
          <dgm:chPref val="3"/>
        </dgm:presLayoutVars>
      </dgm:prSet>
      <dgm:spPr/>
    </dgm:pt>
    <dgm:pt modelId="{E64210F0-FEFC-4183-BF2F-4E3B155B47E8}" type="pres">
      <dgm:prSet presAssocID="{FCE50A9B-FB3A-4CEC-BAF7-B635B24652E3}" presName="parTransOne" presStyleCnt="0"/>
      <dgm:spPr/>
    </dgm:pt>
    <dgm:pt modelId="{8E1E9346-C1E2-4280-8BBC-69B4C01DADF8}" type="pres">
      <dgm:prSet presAssocID="{FCE50A9B-FB3A-4CEC-BAF7-B635B24652E3}" presName="horzOne" presStyleCnt="0"/>
      <dgm:spPr/>
    </dgm:pt>
    <dgm:pt modelId="{DBFDEFFC-102B-4F53-B5DA-B5D7042466C2}" type="pres">
      <dgm:prSet presAssocID="{E5578661-8C1A-464C-B4E0-768B487D0F7A}" presName="vertTwo" presStyleCnt="0"/>
      <dgm:spPr/>
    </dgm:pt>
    <dgm:pt modelId="{235B6EFB-5CFE-4AA7-81E1-20D7C0935A6F}" type="pres">
      <dgm:prSet presAssocID="{E5578661-8C1A-464C-B4E0-768B487D0F7A}" presName="txTwo" presStyleLbl="node2" presStyleIdx="0" presStyleCnt="1">
        <dgm:presLayoutVars>
          <dgm:chPref val="3"/>
        </dgm:presLayoutVars>
      </dgm:prSet>
      <dgm:spPr/>
    </dgm:pt>
    <dgm:pt modelId="{12103E7F-063C-4B86-BC8C-5A0AB0B578ED}" type="pres">
      <dgm:prSet presAssocID="{E5578661-8C1A-464C-B4E0-768B487D0F7A}" presName="parTransTwo" presStyleCnt="0"/>
      <dgm:spPr/>
    </dgm:pt>
    <dgm:pt modelId="{739D2EB1-D2E8-44CA-8872-46D6CA7BB9C1}" type="pres">
      <dgm:prSet presAssocID="{E5578661-8C1A-464C-B4E0-768B487D0F7A}" presName="horzTwo" presStyleCnt="0"/>
      <dgm:spPr/>
    </dgm:pt>
    <dgm:pt modelId="{733BB9CF-86D2-4D98-9F60-A5A07F4E2BB9}" type="pres">
      <dgm:prSet presAssocID="{51A6E365-8841-4773-BCAF-A5CB505DE8F5}" presName="vertThree" presStyleCnt="0"/>
      <dgm:spPr/>
    </dgm:pt>
    <dgm:pt modelId="{76AB990D-A05F-46CC-B188-ED2020804D2A}" type="pres">
      <dgm:prSet presAssocID="{51A6E365-8841-4773-BCAF-A5CB505DE8F5}" presName="txThree" presStyleLbl="node3" presStyleIdx="0" presStyleCnt="3" custLinFactNeighborX="-307">
        <dgm:presLayoutVars>
          <dgm:chPref val="3"/>
        </dgm:presLayoutVars>
      </dgm:prSet>
      <dgm:spPr/>
    </dgm:pt>
    <dgm:pt modelId="{6CA0ACF5-F1A1-4896-8751-86523E7B6DBD}" type="pres">
      <dgm:prSet presAssocID="{51A6E365-8841-4773-BCAF-A5CB505DE8F5}" presName="parTransThree" presStyleCnt="0"/>
      <dgm:spPr/>
    </dgm:pt>
    <dgm:pt modelId="{907F3613-CE02-454D-81A9-1B94F2037A75}" type="pres">
      <dgm:prSet presAssocID="{51A6E365-8841-4773-BCAF-A5CB505DE8F5}" presName="horzThree" presStyleCnt="0"/>
      <dgm:spPr/>
    </dgm:pt>
    <dgm:pt modelId="{08B82251-7704-41E4-BC4C-F5719C5F82C8}" type="pres">
      <dgm:prSet presAssocID="{E4533BCF-7204-4C96-A31A-6486DC62DDB9}" presName="vertFour" presStyleCnt="0">
        <dgm:presLayoutVars>
          <dgm:chPref val="3"/>
        </dgm:presLayoutVars>
      </dgm:prSet>
      <dgm:spPr/>
    </dgm:pt>
    <dgm:pt modelId="{E0B0955F-6250-4BA4-A9B8-16C986201D2F}" type="pres">
      <dgm:prSet presAssocID="{E4533BCF-7204-4C96-A31A-6486DC62DDB9}" presName="txFour" presStyleLbl="node4" presStyleIdx="0" presStyleCnt="18">
        <dgm:presLayoutVars>
          <dgm:chPref val="3"/>
        </dgm:presLayoutVars>
      </dgm:prSet>
      <dgm:spPr/>
    </dgm:pt>
    <dgm:pt modelId="{2F3D4565-7814-4CDE-B039-1C7EA4355180}" type="pres">
      <dgm:prSet presAssocID="{E4533BCF-7204-4C96-A31A-6486DC62DDB9}" presName="horzFour" presStyleCnt="0"/>
      <dgm:spPr/>
    </dgm:pt>
    <dgm:pt modelId="{5D927BDB-AB35-49E0-BCFF-88FCF375BB10}" type="pres">
      <dgm:prSet presAssocID="{A61739E7-8A79-4F3B-85AA-0E071F540F6D}" presName="sibSpaceFour" presStyleCnt="0"/>
      <dgm:spPr/>
    </dgm:pt>
    <dgm:pt modelId="{022689E7-477B-224D-B873-703D053469D5}" type="pres">
      <dgm:prSet presAssocID="{E3475CCE-8A08-2C48-AF3B-96B59FF1CFBB}" presName="vertFour" presStyleCnt="0">
        <dgm:presLayoutVars>
          <dgm:chPref val="3"/>
        </dgm:presLayoutVars>
      </dgm:prSet>
      <dgm:spPr/>
    </dgm:pt>
    <dgm:pt modelId="{09225905-D208-6B42-BFE7-397AE1FEBE91}" type="pres">
      <dgm:prSet presAssocID="{E3475CCE-8A08-2C48-AF3B-96B59FF1CFBB}" presName="txFour" presStyleLbl="node4" presStyleIdx="1" presStyleCnt="18">
        <dgm:presLayoutVars>
          <dgm:chPref val="3"/>
        </dgm:presLayoutVars>
      </dgm:prSet>
      <dgm:spPr/>
    </dgm:pt>
    <dgm:pt modelId="{6DB336FF-84CA-4944-96C5-E91452875460}" type="pres">
      <dgm:prSet presAssocID="{E3475CCE-8A08-2C48-AF3B-96B59FF1CFBB}" presName="horzFour" presStyleCnt="0"/>
      <dgm:spPr/>
    </dgm:pt>
    <dgm:pt modelId="{D4BACD1E-AEF0-334E-B3A7-955017BDB5A3}" type="pres">
      <dgm:prSet presAssocID="{46A2B2E3-EB6C-1643-B1C4-64B91E8EE79A}" presName="sibSpaceFour" presStyleCnt="0"/>
      <dgm:spPr/>
    </dgm:pt>
    <dgm:pt modelId="{F142E4AA-1CC9-844B-9368-40744F15F77B}" type="pres">
      <dgm:prSet presAssocID="{449A7010-EFF7-0F41-9856-9E556AC08B86}" presName="vertFour" presStyleCnt="0">
        <dgm:presLayoutVars>
          <dgm:chPref val="3"/>
        </dgm:presLayoutVars>
      </dgm:prSet>
      <dgm:spPr/>
    </dgm:pt>
    <dgm:pt modelId="{7F619084-8067-9649-B358-A155F4E8AAFB}" type="pres">
      <dgm:prSet presAssocID="{449A7010-EFF7-0F41-9856-9E556AC08B86}" presName="txFour" presStyleLbl="node4" presStyleIdx="2" presStyleCnt="18">
        <dgm:presLayoutVars>
          <dgm:chPref val="3"/>
        </dgm:presLayoutVars>
      </dgm:prSet>
      <dgm:spPr/>
    </dgm:pt>
    <dgm:pt modelId="{E38C9ED3-F868-F040-A5B6-4A840F99FE49}" type="pres">
      <dgm:prSet presAssocID="{449A7010-EFF7-0F41-9856-9E556AC08B86}" presName="horzFour" presStyleCnt="0"/>
      <dgm:spPr/>
    </dgm:pt>
    <dgm:pt modelId="{5B99672A-5ED7-9E48-8BD7-8FA4406551CA}" type="pres">
      <dgm:prSet presAssocID="{68D93F16-88C0-C646-9518-C2DCCE080067}" presName="sibSpaceFour" presStyleCnt="0"/>
      <dgm:spPr/>
    </dgm:pt>
    <dgm:pt modelId="{1B362AF3-4D3B-A94A-8426-02E795C752E5}" type="pres">
      <dgm:prSet presAssocID="{95A6682A-46D8-5046-9EBE-EDE3BBBF9E1C}" presName="vertFour" presStyleCnt="0">
        <dgm:presLayoutVars>
          <dgm:chPref val="3"/>
        </dgm:presLayoutVars>
      </dgm:prSet>
      <dgm:spPr/>
    </dgm:pt>
    <dgm:pt modelId="{04BBEF1A-36F7-314B-A2FF-54B57D94CC33}" type="pres">
      <dgm:prSet presAssocID="{95A6682A-46D8-5046-9EBE-EDE3BBBF9E1C}" presName="txFour" presStyleLbl="node4" presStyleIdx="3" presStyleCnt="18">
        <dgm:presLayoutVars>
          <dgm:chPref val="3"/>
        </dgm:presLayoutVars>
      </dgm:prSet>
      <dgm:spPr/>
    </dgm:pt>
    <dgm:pt modelId="{F20EBC70-CA7D-9C45-ACE5-F9E25C00DA1E}" type="pres">
      <dgm:prSet presAssocID="{95A6682A-46D8-5046-9EBE-EDE3BBBF9E1C}" presName="horzFour" presStyleCnt="0"/>
      <dgm:spPr/>
    </dgm:pt>
    <dgm:pt modelId="{32DF7DD7-FBE4-A845-8BEF-34BAE5D52A40}" type="pres">
      <dgm:prSet presAssocID="{E3487982-99EB-0845-98B6-4FE8607B2552}" presName="sibSpaceFour" presStyleCnt="0"/>
      <dgm:spPr/>
    </dgm:pt>
    <dgm:pt modelId="{45F32F37-A2A7-7F40-AB0B-34FD48E74CB2}" type="pres">
      <dgm:prSet presAssocID="{68D679D6-D5CC-D744-8649-F731EE038E82}" presName="vertFour" presStyleCnt="0">
        <dgm:presLayoutVars>
          <dgm:chPref val="3"/>
        </dgm:presLayoutVars>
      </dgm:prSet>
      <dgm:spPr/>
    </dgm:pt>
    <dgm:pt modelId="{068C7D27-81A2-4840-959E-B3F65C8B510B}" type="pres">
      <dgm:prSet presAssocID="{68D679D6-D5CC-D744-8649-F731EE038E82}" presName="txFour" presStyleLbl="node4" presStyleIdx="4" presStyleCnt="18">
        <dgm:presLayoutVars>
          <dgm:chPref val="3"/>
        </dgm:presLayoutVars>
      </dgm:prSet>
      <dgm:spPr/>
    </dgm:pt>
    <dgm:pt modelId="{1B75E180-5225-D147-B3D3-E362A82794A2}" type="pres">
      <dgm:prSet presAssocID="{68D679D6-D5CC-D744-8649-F731EE038E82}" presName="horzFour" presStyleCnt="0"/>
      <dgm:spPr/>
    </dgm:pt>
    <dgm:pt modelId="{BE08556A-4527-FA4D-9BB9-28797AD67114}" type="pres">
      <dgm:prSet presAssocID="{6BB52A3D-632C-E248-9261-5E979963479F}" presName="sibSpaceFour" presStyleCnt="0"/>
      <dgm:spPr/>
    </dgm:pt>
    <dgm:pt modelId="{BC5CFF23-78DE-2A43-83E6-6ED23B7A0D5F}" type="pres">
      <dgm:prSet presAssocID="{FFFDF949-5B3A-6A4D-BFD7-785955030156}" presName="vertFour" presStyleCnt="0">
        <dgm:presLayoutVars>
          <dgm:chPref val="3"/>
        </dgm:presLayoutVars>
      </dgm:prSet>
      <dgm:spPr/>
    </dgm:pt>
    <dgm:pt modelId="{4C68267D-0733-F44F-B587-680E422A3E65}" type="pres">
      <dgm:prSet presAssocID="{FFFDF949-5B3A-6A4D-BFD7-785955030156}" presName="txFour" presStyleLbl="node4" presStyleIdx="5" presStyleCnt="18">
        <dgm:presLayoutVars>
          <dgm:chPref val="3"/>
        </dgm:presLayoutVars>
      </dgm:prSet>
      <dgm:spPr/>
    </dgm:pt>
    <dgm:pt modelId="{251DB02E-8885-CD40-B366-3705659CAC91}" type="pres">
      <dgm:prSet presAssocID="{FFFDF949-5B3A-6A4D-BFD7-785955030156}" presName="horzFour" presStyleCnt="0"/>
      <dgm:spPr/>
    </dgm:pt>
    <dgm:pt modelId="{24537979-22CB-406F-9D43-D541FC4E2905}" type="pres">
      <dgm:prSet presAssocID="{C66E6685-1E3D-4A10-9689-6C9C44DEAF6C}" presName="sibSpaceThree" presStyleCnt="0"/>
      <dgm:spPr/>
    </dgm:pt>
    <dgm:pt modelId="{2FEC2092-1D4C-4304-87FB-D60488348DB1}" type="pres">
      <dgm:prSet presAssocID="{7A80965B-A0FE-4640-885D-D6D2CBC1C1CD}" presName="vertThree" presStyleCnt="0"/>
      <dgm:spPr/>
    </dgm:pt>
    <dgm:pt modelId="{DE4B0219-972A-4E54-8158-1EBC40C5A117}" type="pres">
      <dgm:prSet presAssocID="{7A80965B-A0FE-4640-885D-D6D2CBC1C1CD}" presName="txThree" presStyleLbl="node3" presStyleIdx="1" presStyleCnt="3">
        <dgm:presLayoutVars>
          <dgm:chPref val="3"/>
        </dgm:presLayoutVars>
      </dgm:prSet>
      <dgm:spPr/>
    </dgm:pt>
    <dgm:pt modelId="{EB6402B6-80EC-49DE-B97E-DC27FDBE0915}" type="pres">
      <dgm:prSet presAssocID="{7A80965B-A0FE-4640-885D-D6D2CBC1C1CD}" presName="parTransThree" presStyleCnt="0"/>
      <dgm:spPr/>
    </dgm:pt>
    <dgm:pt modelId="{65ED59E5-1852-4E33-AC4E-5B0FA3C52054}" type="pres">
      <dgm:prSet presAssocID="{7A80965B-A0FE-4640-885D-D6D2CBC1C1CD}" presName="horzThree" presStyleCnt="0"/>
      <dgm:spPr/>
    </dgm:pt>
    <dgm:pt modelId="{871BADF7-921C-455D-8A21-9A6EE5D57111}" type="pres">
      <dgm:prSet presAssocID="{A1BBE09D-7EFB-47EB-87FA-9B18DA61D511}" presName="vertFour" presStyleCnt="0">
        <dgm:presLayoutVars>
          <dgm:chPref val="3"/>
        </dgm:presLayoutVars>
      </dgm:prSet>
      <dgm:spPr/>
    </dgm:pt>
    <dgm:pt modelId="{1AAA2AC6-20B4-4F8B-8E31-8E71FCF78F15}" type="pres">
      <dgm:prSet presAssocID="{A1BBE09D-7EFB-47EB-87FA-9B18DA61D511}" presName="txFour" presStyleLbl="node4" presStyleIdx="6" presStyleCnt="18">
        <dgm:presLayoutVars>
          <dgm:chPref val="3"/>
        </dgm:presLayoutVars>
      </dgm:prSet>
      <dgm:spPr/>
    </dgm:pt>
    <dgm:pt modelId="{87D5C353-CCF0-408E-ADA6-485756FE0CB4}" type="pres">
      <dgm:prSet presAssocID="{A1BBE09D-7EFB-47EB-87FA-9B18DA61D511}" presName="horzFour" presStyleCnt="0"/>
      <dgm:spPr/>
    </dgm:pt>
    <dgm:pt modelId="{779081C0-EE01-184D-BC9F-5531446381D0}" type="pres">
      <dgm:prSet presAssocID="{485C247F-A2C0-4EC8-9CD5-01388954F887}" presName="sibSpaceFour" presStyleCnt="0"/>
      <dgm:spPr/>
    </dgm:pt>
    <dgm:pt modelId="{2DF0BEA8-DCBC-8147-B99D-84D5014347E0}" type="pres">
      <dgm:prSet presAssocID="{5C334EBE-6012-7146-9A26-86A9A0407488}" presName="vertFour" presStyleCnt="0">
        <dgm:presLayoutVars>
          <dgm:chPref val="3"/>
        </dgm:presLayoutVars>
      </dgm:prSet>
      <dgm:spPr/>
    </dgm:pt>
    <dgm:pt modelId="{1C11B480-97F5-0747-8E01-192686C3D980}" type="pres">
      <dgm:prSet presAssocID="{5C334EBE-6012-7146-9A26-86A9A0407488}" presName="txFour" presStyleLbl="node4" presStyleIdx="7" presStyleCnt="18">
        <dgm:presLayoutVars>
          <dgm:chPref val="3"/>
        </dgm:presLayoutVars>
      </dgm:prSet>
      <dgm:spPr/>
    </dgm:pt>
    <dgm:pt modelId="{D95105B5-80DC-F740-8EF8-27F7351E8107}" type="pres">
      <dgm:prSet presAssocID="{5C334EBE-6012-7146-9A26-86A9A0407488}" presName="horzFour" presStyleCnt="0"/>
      <dgm:spPr/>
    </dgm:pt>
    <dgm:pt modelId="{0D22BF52-0622-6A44-82AD-AF4DC0A456DD}" type="pres">
      <dgm:prSet presAssocID="{E00EFACB-99DE-5442-BB33-1F9F2F42C503}" presName="sibSpaceFour" presStyleCnt="0"/>
      <dgm:spPr/>
    </dgm:pt>
    <dgm:pt modelId="{E873589E-D494-8047-ACAC-F35E2029A852}" type="pres">
      <dgm:prSet presAssocID="{2DFB89E5-D61F-5941-92DC-5B4408ABD354}" presName="vertFour" presStyleCnt="0">
        <dgm:presLayoutVars>
          <dgm:chPref val="3"/>
        </dgm:presLayoutVars>
      </dgm:prSet>
      <dgm:spPr/>
    </dgm:pt>
    <dgm:pt modelId="{9A7CF50C-6EE3-A04A-BD6E-D5414892C21F}" type="pres">
      <dgm:prSet presAssocID="{2DFB89E5-D61F-5941-92DC-5B4408ABD354}" presName="txFour" presStyleLbl="node4" presStyleIdx="8" presStyleCnt="18">
        <dgm:presLayoutVars>
          <dgm:chPref val="3"/>
        </dgm:presLayoutVars>
      </dgm:prSet>
      <dgm:spPr/>
    </dgm:pt>
    <dgm:pt modelId="{5B5CAA7C-93F1-D546-9768-B14F82FD294C}" type="pres">
      <dgm:prSet presAssocID="{2DFB89E5-D61F-5941-92DC-5B4408ABD354}" presName="horzFour" presStyleCnt="0"/>
      <dgm:spPr/>
    </dgm:pt>
    <dgm:pt modelId="{081CE5DE-E27A-8545-A190-D3412C38F1F9}" type="pres">
      <dgm:prSet presAssocID="{5123FFA2-0D44-2043-A1FA-4BA558A75C68}" presName="sibSpaceFour" presStyleCnt="0"/>
      <dgm:spPr/>
    </dgm:pt>
    <dgm:pt modelId="{353D4DAE-4511-6C48-AB79-5A42DD37860F}" type="pres">
      <dgm:prSet presAssocID="{79193B48-70F8-304E-AF73-DDC3C5B439FE}" presName="vertFour" presStyleCnt="0">
        <dgm:presLayoutVars>
          <dgm:chPref val="3"/>
        </dgm:presLayoutVars>
      </dgm:prSet>
      <dgm:spPr/>
    </dgm:pt>
    <dgm:pt modelId="{71458E9F-E46D-A142-9DF1-A7B060AA60B2}" type="pres">
      <dgm:prSet presAssocID="{79193B48-70F8-304E-AF73-DDC3C5B439FE}" presName="txFour" presStyleLbl="node4" presStyleIdx="9" presStyleCnt="18">
        <dgm:presLayoutVars>
          <dgm:chPref val="3"/>
        </dgm:presLayoutVars>
      </dgm:prSet>
      <dgm:spPr/>
    </dgm:pt>
    <dgm:pt modelId="{CA5D9D7F-9537-8849-A70E-DEBCBBBD8DB1}" type="pres">
      <dgm:prSet presAssocID="{79193B48-70F8-304E-AF73-DDC3C5B439FE}" presName="horzFour" presStyleCnt="0"/>
      <dgm:spPr/>
    </dgm:pt>
    <dgm:pt modelId="{015786B7-0AA7-F34E-A172-36D64FE02A30}" type="pres">
      <dgm:prSet presAssocID="{26B18A8C-F362-4845-854A-6C465CFE2316}" presName="sibSpaceFour" presStyleCnt="0"/>
      <dgm:spPr/>
    </dgm:pt>
    <dgm:pt modelId="{794E81BD-3781-6C48-9B6C-61FA11EAA7E6}" type="pres">
      <dgm:prSet presAssocID="{51EF2DE5-C073-E645-B090-B77E2383BF80}" presName="vertFour" presStyleCnt="0">
        <dgm:presLayoutVars>
          <dgm:chPref val="3"/>
        </dgm:presLayoutVars>
      </dgm:prSet>
      <dgm:spPr/>
    </dgm:pt>
    <dgm:pt modelId="{32DCE240-BCD8-144F-BEFB-51335E2FF2FE}" type="pres">
      <dgm:prSet presAssocID="{51EF2DE5-C073-E645-B090-B77E2383BF80}" presName="txFour" presStyleLbl="node4" presStyleIdx="10" presStyleCnt="18">
        <dgm:presLayoutVars>
          <dgm:chPref val="3"/>
        </dgm:presLayoutVars>
      </dgm:prSet>
      <dgm:spPr/>
    </dgm:pt>
    <dgm:pt modelId="{2CBFBBFB-8E12-2A42-A58A-23EE9AD959C3}" type="pres">
      <dgm:prSet presAssocID="{51EF2DE5-C073-E645-B090-B77E2383BF80}" presName="horzFour" presStyleCnt="0"/>
      <dgm:spPr/>
    </dgm:pt>
    <dgm:pt modelId="{D0484065-6E2D-F44E-9639-586225F7D622}" type="pres">
      <dgm:prSet presAssocID="{28E8D87C-18EC-5B4E-A31D-0CA975B17338}" presName="sibSpaceFour" presStyleCnt="0"/>
      <dgm:spPr/>
    </dgm:pt>
    <dgm:pt modelId="{B53CD7F4-6591-B048-9AEC-F4D6ADFD5A89}" type="pres">
      <dgm:prSet presAssocID="{4DAB053D-1FF9-234C-BEAC-E7A3CEAC0B90}" presName="vertFour" presStyleCnt="0">
        <dgm:presLayoutVars>
          <dgm:chPref val="3"/>
        </dgm:presLayoutVars>
      </dgm:prSet>
      <dgm:spPr/>
    </dgm:pt>
    <dgm:pt modelId="{AA70AD84-165A-BF41-B588-78660923CBC5}" type="pres">
      <dgm:prSet presAssocID="{4DAB053D-1FF9-234C-BEAC-E7A3CEAC0B90}" presName="txFour" presStyleLbl="node4" presStyleIdx="11" presStyleCnt="18">
        <dgm:presLayoutVars>
          <dgm:chPref val="3"/>
        </dgm:presLayoutVars>
      </dgm:prSet>
      <dgm:spPr/>
    </dgm:pt>
    <dgm:pt modelId="{9D634CE0-3562-174D-82FD-879A75FADDA9}" type="pres">
      <dgm:prSet presAssocID="{4DAB053D-1FF9-234C-BEAC-E7A3CEAC0B90}" presName="horzFour" presStyleCnt="0"/>
      <dgm:spPr/>
    </dgm:pt>
    <dgm:pt modelId="{1DA2E1AE-9771-45FE-867E-6B91D4DB6C2A}" type="pres">
      <dgm:prSet presAssocID="{A29C851C-7A45-4389-97A4-DA6D5E0365AF}" presName="sibSpaceThree" presStyleCnt="0"/>
      <dgm:spPr/>
    </dgm:pt>
    <dgm:pt modelId="{3E715A9B-91C3-4939-9BC4-4495C61A486C}" type="pres">
      <dgm:prSet presAssocID="{D0514E57-4819-4FFF-93AC-5EBABFDEF6A7}" presName="vertThree" presStyleCnt="0"/>
      <dgm:spPr/>
    </dgm:pt>
    <dgm:pt modelId="{8F324964-F598-4D19-9549-991B90505B98}" type="pres">
      <dgm:prSet presAssocID="{D0514E57-4819-4FFF-93AC-5EBABFDEF6A7}" presName="txThree" presStyleLbl="node3" presStyleIdx="2" presStyleCnt="3">
        <dgm:presLayoutVars>
          <dgm:chPref val="3"/>
        </dgm:presLayoutVars>
      </dgm:prSet>
      <dgm:spPr/>
    </dgm:pt>
    <dgm:pt modelId="{84363FD0-74BB-4827-8B3E-C42D5F99D9C0}" type="pres">
      <dgm:prSet presAssocID="{D0514E57-4819-4FFF-93AC-5EBABFDEF6A7}" presName="parTransThree" presStyleCnt="0"/>
      <dgm:spPr/>
    </dgm:pt>
    <dgm:pt modelId="{84DA9C32-BE5F-43B7-8420-72C2C3AC8C8A}" type="pres">
      <dgm:prSet presAssocID="{D0514E57-4819-4FFF-93AC-5EBABFDEF6A7}" presName="horzThree" presStyleCnt="0"/>
      <dgm:spPr/>
    </dgm:pt>
    <dgm:pt modelId="{F18205B5-CF94-40DE-8273-141C8D68513B}" type="pres">
      <dgm:prSet presAssocID="{65B6EAC3-895C-49DF-B094-21E771E78106}" presName="vertFour" presStyleCnt="0">
        <dgm:presLayoutVars>
          <dgm:chPref val="3"/>
        </dgm:presLayoutVars>
      </dgm:prSet>
      <dgm:spPr/>
    </dgm:pt>
    <dgm:pt modelId="{74FABFFD-10E3-4939-8DE6-A8BDEB224B43}" type="pres">
      <dgm:prSet presAssocID="{65B6EAC3-895C-49DF-B094-21E771E78106}" presName="txFour" presStyleLbl="node4" presStyleIdx="12" presStyleCnt="18">
        <dgm:presLayoutVars>
          <dgm:chPref val="3"/>
        </dgm:presLayoutVars>
      </dgm:prSet>
      <dgm:spPr/>
    </dgm:pt>
    <dgm:pt modelId="{09F34254-A42B-45F3-9858-C67B7A9DD8E2}" type="pres">
      <dgm:prSet presAssocID="{65B6EAC3-895C-49DF-B094-21E771E78106}" presName="horzFour" presStyleCnt="0"/>
      <dgm:spPr/>
    </dgm:pt>
    <dgm:pt modelId="{8351A4B4-4344-4B69-946F-76F43713B287}" type="pres">
      <dgm:prSet presAssocID="{4286EB79-E2E3-481C-AC12-71249D82B5C3}" presName="sibSpaceFour" presStyleCnt="0"/>
      <dgm:spPr/>
    </dgm:pt>
    <dgm:pt modelId="{410D644E-900B-A34F-A1B6-4743B35ED313}" type="pres">
      <dgm:prSet presAssocID="{06F05855-2594-7845-837E-C59A3A072F02}" presName="vertFour" presStyleCnt="0">
        <dgm:presLayoutVars>
          <dgm:chPref val="3"/>
        </dgm:presLayoutVars>
      </dgm:prSet>
      <dgm:spPr/>
    </dgm:pt>
    <dgm:pt modelId="{AA9F3E02-35CC-1440-B046-15EEB6FE942D}" type="pres">
      <dgm:prSet presAssocID="{06F05855-2594-7845-837E-C59A3A072F02}" presName="txFour" presStyleLbl="node4" presStyleIdx="13" presStyleCnt="18">
        <dgm:presLayoutVars>
          <dgm:chPref val="3"/>
        </dgm:presLayoutVars>
      </dgm:prSet>
      <dgm:spPr/>
    </dgm:pt>
    <dgm:pt modelId="{70800B2B-F0A4-CF4D-BA8B-3C3756087D87}" type="pres">
      <dgm:prSet presAssocID="{06F05855-2594-7845-837E-C59A3A072F02}" presName="horzFour" presStyleCnt="0"/>
      <dgm:spPr/>
    </dgm:pt>
    <dgm:pt modelId="{328A6F39-E8BC-7D49-B94B-F8800CE2CA24}" type="pres">
      <dgm:prSet presAssocID="{EB68A4F6-29ED-534A-BF53-50252522C997}" presName="sibSpaceFour" presStyleCnt="0"/>
      <dgm:spPr/>
    </dgm:pt>
    <dgm:pt modelId="{283A59A7-F50B-E743-84ED-DEDDE4124150}" type="pres">
      <dgm:prSet presAssocID="{E23FA822-F196-F445-9566-B4EFCE2EB0BC}" presName="vertFour" presStyleCnt="0">
        <dgm:presLayoutVars>
          <dgm:chPref val="3"/>
        </dgm:presLayoutVars>
      </dgm:prSet>
      <dgm:spPr/>
    </dgm:pt>
    <dgm:pt modelId="{8FB49ACA-02A0-D74A-999D-5485B23E710A}" type="pres">
      <dgm:prSet presAssocID="{E23FA822-F196-F445-9566-B4EFCE2EB0BC}" presName="txFour" presStyleLbl="node4" presStyleIdx="14" presStyleCnt="18">
        <dgm:presLayoutVars>
          <dgm:chPref val="3"/>
        </dgm:presLayoutVars>
      </dgm:prSet>
      <dgm:spPr/>
    </dgm:pt>
    <dgm:pt modelId="{FB591BC3-6CD1-AD41-9CEA-154013E25484}" type="pres">
      <dgm:prSet presAssocID="{E23FA822-F196-F445-9566-B4EFCE2EB0BC}" presName="horzFour" presStyleCnt="0"/>
      <dgm:spPr/>
    </dgm:pt>
    <dgm:pt modelId="{D6FD6312-BF0A-344B-90AD-1E5F1B40158B}" type="pres">
      <dgm:prSet presAssocID="{A012E89D-E675-6A45-99FA-C52C6E052C85}" presName="sibSpaceFour" presStyleCnt="0"/>
      <dgm:spPr/>
    </dgm:pt>
    <dgm:pt modelId="{5363C4F8-EF71-AB45-81F5-3072BC72ABAA}" type="pres">
      <dgm:prSet presAssocID="{D457DC11-2493-3547-9A65-6900383316A1}" presName="vertFour" presStyleCnt="0">
        <dgm:presLayoutVars>
          <dgm:chPref val="3"/>
        </dgm:presLayoutVars>
      </dgm:prSet>
      <dgm:spPr/>
    </dgm:pt>
    <dgm:pt modelId="{E481A01D-9639-2B44-8FFD-B0DE7271E768}" type="pres">
      <dgm:prSet presAssocID="{D457DC11-2493-3547-9A65-6900383316A1}" presName="txFour" presStyleLbl="node4" presStyleIdx="15" presStyleCnt="18">
        <dgm:presLayoutVars>
          <dgm:chPref val="3"/>
        </dgm:presLayoutVars>
      </dgm:prSet>
      <dgm:spPr/>
    </dgm:pt>
    <dgm:pt modelId="{DC6137D8-0B0C-374E-A29A-33F56E83F7E3}" type="pres">
      <dgm:prSet presAssocID="{D457DC11-2493-3547-9A65-6900383316A1}" presName="horzFour" presStyleCnt="0"/>
      <dgm:spPr/>
    </dgm:pt>
    <dgm:pt modelId="{062AC57F-F9C5-2640-9827-89EBB13E72FD}" type="pres">
      <dgm:prSet presAssocID="{E9EA54F1-F386-224A-9C84-0B0FF2D796C7}" presName="sibSpaceFour" presStyleCnt="0"/>
      <dgm:spPr/>
    </dgm:pt>
    <dgm:pt modelId="{19DD03D7-7B29-6D41-870D-124C3C198E6F}" type="pres">
      <dgm:prSet presAssocID="{9A0C926A-4BD3-BD46-A05D-2C9D0853B32C}" presName="vertFour" presStyleCnt="0">
        <dgm:presLayoutVars>
          <dgm:chPref val="3"/>
        </dgm:presLayoutVars>
      </dgm:prSet>
      <dgm:spPr/>
    </dgm:pt>
    <dgm:pt modelId="{6E8CE476-87E5-F34A-B0BE-E761E5A5624F}" type="pres">
      <dgm:prSet presAssocID="{9A0C926A-4BD3-BD46-A05D-2C9D0853B32C}" presName="txFour" presStyleLbl="node4" presStyleIdx="16" presStyleCnt="18">
        <dgm:presLayoutVars>
          <dgm:chPref val="3"/>
        </dgm:presLayoutVars>
      </dgm:prSet>
      <dgm:spPr/>
    </dgm:pt>
    <dgm:pt modelId="{9D406B75-50B5-6841-8979-83F165B351A3}" type="pres">
      <dgm:prSet presAssocID="{9A0C926A-4BD3-BD46-A05D-2C9D0853B32C}" presName="horzFour" presStyleCnt="0"/>
      <dgm:spPr/>
    </dgm:pt>
    <dgm:pt modelId="{AEE99E0C-9123-7143-9F47-08365A1BD55F}" type="pres">
      <dgm:prSet presAssocID="{6C9638D6-6BBE-AF44-8901-83C6CCCE5FDB}" presName="sibSpaceFour" presStyleCnt="0"/>
      <dgm:spPr/>
    </dgm:pt>
    <dgm:pt modelId="{4B9BFE6C-AA6C-D14C-B074-A143B4E060E5}" type="pres">
      <dgm:prSet presAssocID="{40DF7F10-4972-DD4D-957D-0E5ED9015781}" presName="vertFour" presStyleCnt="0">
        <dgm:presLayoutVars>
          <dgm:chPref val="3"/>
        </dgm:presLayoutVars>
      </dgm:prSet>
      <dgm:spPr/>
    </dgm:pt>
    <dgm:pt modelId="{78FF84AB-B32F-554E-AE08-15B6D3681643}" type="pres">
      <dgm:prSet presAssocID="{40DF7F10-4972-DD4D-957D-0E5ED9015781}" presName="txFour" presStyleLbl="node4" presStyleIdx="17" presStyleCnt="18">
        <dgm:presLayoutVars>
          <dgm:chPref val="3"/>
        </dgm:presLayoutVars>
      </dgm:prSet>
      <dgm:spPr/>
    </dgm:pt>
    <dgm:pt modelId="{A1FF1FAD-616B-544A-B6E8-0625BBE43C7D}" type="pres">
      <dgm:prSet presAssocID="{40DF7F10-4972-DD4D-957D-0E5ED9015781}" presName="horzFour" presStyleCnt="0"/>
      <dgm:spPr/>
    </dgm:pt>
  </dgm:ptLst>
  <dgm:cxnLst>
    <dgm:cxn modelId="{803EDB03-3BD6-F840-A1F7-460DE19E4E2A}" type="presOf" srcId="{E4533BCF-7204-4C96-A31A-6486DC62DDB9}" destId="{E0B0955F-6250-4BA4-A9B8-16C986201D2F}" srcOrd="0" destOrd="0" presId="urn:microsoft.com/office/officeart/2005/8/layout/hierarchy4"/>
    <dgm:cxn modelId="{71A37808-0A72-D440-83FE-3DF0E1A974AD}" type="presOf" srcId="{A1BBE09D-7EFB-47EB-87FA-9B18DA61D511}" destId="{1AAA2AC6-20B4-4F8B-8E31-8E71FCF78F15}" srcOrd="0" destOrd="0" presId="urn:microsoft.com/office/officeart/2005/8/layout/hierarchy4"/>
    <dgm:cxn modelId="{FA988312-4A84-6F48-AF29-2063CDFAA050}" type="presOf" srcId="{06F05855-2594-7845-837E-C59A3A072F02}" destId="{AA9F3E02-35CC-1440-B046-15EEB6FE942D}" srcOrd="0" destOrd="0" presId="urn:microsoft.com/office/officeart/2005/8/layout/hierarchy4"/>
    <dgm:cxn modelId="{BF783414-5D5A-48EB-B436-799749DB5723}" srcId="{E5578661-8C1A-464C-B4E0-768B487D0F7A}" destId="{51A6E365-8841-4773-BCAF-A5CB505DE8F5}" srcOrd="0" destOrd="0" parTransId="{D07C0B7A-E988-44A0-9067-26F12F43EB2A}" sibTransId="{C66E6685-1E3D-4A10-9689-6C9C44DEAF6C}"/>
    <dgm:cxn modelId="{AE1DA91C-26D3-3449-9362-BA82694BD743}" type="presOf" srcId="{9A0C926A-4BD3-BD46-A05D-2C9D0853B32C}" destId="{6E8CE476-87E5-F34A-B0BE-E761E5A5624F}" srcOrd="0" destOrd="0" presId="urn:microsoft.com/office/officeart/2005/8/layout/hierarchy4"/>
    <dgm:cxn modelId="{4E517828-5AE9-2C44-9E86-D5E8B96B4B6E}" srcId="{D0514E57-4819-4FFF-93AC-5EBABFDEF6A7}" destId="{9A0C926A-4BD3-BD46-A05D-2C9D0853B32C}" srcOrd="4" destOrd="0" parTransId="{2B0E6EB9-8016-474D-9A50-290776D9CBE3}" sibTransId="{6C9638D6-6BBE-AF44-8901-83C6CCCE5FDB}"/>
    <dgm:cxn modelId="{72D6162F-7E9A-5840-99C6-5DC39B2970C7}" srcId="{D0514E57-4819-4FFF-93AC-5EBABFDEF6A7}" destId="{D457DC11-2493-3547-9A65-6900383316A1}" srcOrd="3" destOrd="0" parTransId="{20D0B573-D033-724D-8A2A-6121A6A73D9C}" sibTransId="{E9EA54F1-F386-224A-9C84-0B0FF2D796C7}"/>
    <dgm:cxn modelId="{8A0C2C2F-9E40-4C06-A1C7-BA419081A3E8}" srcId="{2EB76056-E83E-4C63-8246-B659CF8C1897}" destId="{FCE50A9B-FB3A-4CEC-BAF7-B635B24652E3}" srcOrd="0" destOrd="0" parTransId="{2B60E115-D74C-4908-9436-E1B60DFF9036}" sibTransId="{5270C8EC-00C6-4F58-A9A3-1F6318CA8222}"/>
    <dgm:cxn modelId="{538E9E32-718B-FB49-ADE6-D9C05E0C8BF9}" type="presOf" srcId="{5C334EBE-6012-7146-9A26-86A9A0407488}" destId="{1C11B480-97F5-0747-8E01-192686C3D980}" srcOrd="0" destOrd="0" presId="urn:microsoft.com/office/officeart/2005/8/layout/hierarchy4"/>
    <dgm:cxn modelId="{EF31A432-483F-DA4C-B079-E2819EB67BAF}" type="presOf" srcId="{51A6E365-8841-4773-BCAF-A5CB505DE8F5}" destId="{76AB990D-A05F-46CC-B188-ED2020804D2A}" srcOrd="0" destOrd="0" presId="urn:microsoft.com/office/officeart/2005/8/layout/hierarchy4"/>
    <dgm:cxn modelId="{421E0F41-FC4F-0C41-A7EC-9EF4AF08CB03}" srcId="{7A80965B-A0FE-4640-885D-D6D2CBC1C1CD}" destId="{79193B48-70F8-304E-AF73-DDC3C5B439FE}" srcOrd="3" destOrd="0" parTransId="{B8CFA38F-4BD1-D248-8C2B-8110CD96B83F}" sibTransId="{26B18A8C-F362-4845-854A-6C465CFE2316}"/>
    <dgm:cxn modelId="{68360B65-8D7D-9F4F-80AE-FAFCBEC2DCEC}" type="presOf" srcId="{65B6EAC3-895C-49DF-B094-21E771E78106}" destId="{74FABFFD-10E3-4939-8DE6-A8BDEB224B43}" srcOrd="0" destOrd="0" presId="urn:microsoft.com/office/officeart/2005/8/layout/hierarchy4"/>
    <dgm:cxn modelId="{099AFE46-CA47-CE45-8E2D-F14560737A41}" type="presOf" srcId="{449A7010-EFF7-0F41-9856-9E556AC08B86}" destId="{7F619084-8067-9649-B358-A155F4E8AAFB}" srcOrd="0" destOrd="0" presId="urn:microsoft.com/office/officeart/2005/8/layout/hierarchy4"/>
    <dgm:cxn modelId="{8EB1466A-4CE6-F148-99D4-45CEEFAEFAAB}" type="presOf" srcId="{D0514E57-4819-4FFF-93AC-5EBABFDEF6A7}" destId="{8F324964-F598-4D19-9549-991B90505B98}" srcOrd="0" destOrd="0" presId="urn:microsoft.com/office/officeart/2005/8/layout/hierarchy4"/>
    <dgm:cxn modelId="{D314086E-26DB-434C-A146-FD6844C2A74B}" srcId="{51A6E365-8841-4773-BCAF-A5CB505DE8F5}" destId="{E4533BCF-7204-4C96-A31A-6486DC62DDB9}" srcOrd="0" destOrd="0" parTransId="{1B99E6D2-DA72-4015-B01A-627A448BE7A0}" sibTransId="{A61739E7-8A79-4F3B-85AA-0E071F540F6D}"/>
    <dgm:cxn modelId="{55C3196E-5C28-9D44-944A-891656DE333C}" type="presOf" srcId="{7A80965B-A0FE-4640-885D-D6D2CBC1C1CD}" destId="{DE4B0219-972A-4E54-8158-1EBC40C5A117}" srcOrd="0" destOrd="0" presId="urn:microsoft.com/office/officeart/2005/8/layout/hierarchy4"/>
    <dgm:cxn modelId="{F103384F-921A-5D4D-B488-E1921F3186FC}" srcId="{51A6E365-8841-4773-BCAF-A5CB505DE8F5}" destId="{E3475CCE-8A08-2C48-AF3B-96B59FF1CFBB}" srcOrd="1" destOrd="0" parTransId="{F61BAFF9-8AF8-054B-959A-20CDAC25FF17}" sibTransId="{46A2B2E3-EB6C-1643-B1C4-64B91E8EE79A}"/>
    <dgm:cxn modelId="{DDCFE271-ADC2-A246-8AD3-EBC1095C19CC}" type="presOf" srcId="{51EF2DE5-C073-E645-B090-B77E2383BF80}" destId="{32DCE240-BCD8-144F-BEFB-51335E2FF2FE}" srcOrd="0" destOrd="0" presId="urn:microsoft.com/office/officeart/2005/8/layout/hierarchy4"/>
    <dgm:cxn modelId="{F105FB75-DBB0-574E-AA60-3277AF3C40A6}" type="presOf" srcId="{4DAB053D-1FF9-234C-BEAC-E7A3CEAC0B90}" destId="{AA70AD84-165A-BF41-B588-78660923CBC5}" srcOrd="0" destOrd="0" presId="urn:microsoft.com/office/officeart/2005/8/layout/hierarchy4"/>
    <dgm:cxn modelId="{BD1E2756-9726-B547-A499-FA504DE062AB}" srcId="{7A80965B-A0FE-4640-885D-D6D2CBC1C1CD}" destId="{5C334EBE-6012-7146-9A26-86A9A0407488}" srcOrd="1" destOrd="0" parTransId="{14EE422B-D1D2-8C41-9F30-F9642A9C5627}" sibTransId="{E00EFACB-99DE-5442-BB33-1F9F2F42C503}"/>
    <dgm:cxn modelId="{ABB6B982-3C07-2448-AE98-39D8270D5DB7}" type="presOf" srcId="{FCE50A9B-FB3A-4CEC-BAF7-B635B24652E3}" destId="{A1F02A01-D128-4D12-97F2-B8E664F0388A}" srcOrd="0" destOrd="0" presId="urn:microsoft.com/office/officeart/2005/8/layout/hierarchy4"/>
    <dgm:cxn modelId="{493E7087-6724-904C-AE70-60E875C645EF}" srcId="{7A80965B-A0FE-4640-885D-D6D2CBC1C1CD}" destId="{51EF2DE5-C073-E645-B090-B77E2383BF80}" srcOrd="4" destOrd="0" parTransId="{0EEBC155-60E1-6147-BF0F-0C2205E10E5D}" sibTransId="{28E8D87C-18EC-5B4E-A31D-0CA975B17338}"/>
    <dgm:cxn modelId="{6218BF88-7D44-1948-A52F-84B1AE0F143B}" type="presOf" srcId="{FFFDF949-5B3A-6A4D-BFD7-785955030156}" destId="{4C68267D-0733-F44F-B587-680E422A3E65}" srcOrd="0" destOrd="0" presId="urn:microsoft.com/office/officeart/2005/8/layout/hierarchy4"/>
    <dgm:cxn modelId="{02581592-D88D-6642-88E2-0965E9790B7B}" srcId="{7A80965B-A0FE-4640-885D-D6D2CBC1C1CD}" destId="{4DAB053D-1FF9-234C-BEAC-E7A3CEAC0B90}" srcOrd="5" destOrd="0" parTransId="{4C76290B-5BFC-6741-8510-AEF22AD2C70E}" sibTransId="{C26C1399-81BD-8B45-89E8-5AE7ED5FA2D9}"/>
    <dgm:cxn modelId="{372C4F92-4E2D-7443-B2C5-837A89B545CC}" type="presOf" srcId="{E3475CCE-8A08-2C48-AF3B-96B59FF1CFBB}" destId="{09225905-D208-6B42-BFE7-397AE1FEBE91}" srcOrd="0" destOrd="0" presId="urn:microsoft.com/office/officeart/2005/8/layout/hierarchy4"/>
    <dgm:cxn modelId="{240A5694-D00A-0D45-8A51-ABEEE6C08CFB}" type="presOf" srcId="{2DFB89E5-D61F-5941-92DC-5B4408ABD354}" destId="{9A7CF50C-6EE3-A04A-BD6E-D5414892C21F}" srcOrd="0" destOrd="0" presId="urn:microsoft.com/office/officeart/2005/8/layout/hierarchy4"/>
    <dgm:cxn modelId="{7DD6A89B-ED29-4560-BDA4-DC5846243E10}" srcId="{E5578661-8C1A-464C-B4E0-768B487D0F7A}" destId="{D0514E57-4819-4FFF-93AC-5EBABFDEF6A7}" srcOrd="2" destOrd="0" parTransId="{BD4DC875-F526-4AE2-B490-ABFFF82BA32B}" sibTransId="{03A43FB3-B5B8-4BA5-836C-5DB474FC44B4}"/>
    <dgm:cxn modelId="{2A6301A1-9F0E-1042-B8CE-59C8A7A2C8CF}" srcId="{7A80965B-A0FE-4640-885D-D6D2CBC1C1CD}" destId="{2DFB89E5-D61F-5941-92DC-5B4408ABD354}" srcOrd="2" destOrd="0" parTransId="{9DB3D3D0-A836-9140-8E3E-A1169A0F75C5}" sibTransId="{5123FFA2-0D44-2043-A1FA-4BA558A75C68}"/>
    <dgm:cxn modelId="{F40721A2-732B-D845-9208-003E7BDB4A7C}" type="presOf" srcId="{79193B48-70F8-304E-AF73-DDC3C5B439FE}" destId="{71458E9F-E46D-A142-9DF1-A7B060AA60B2}" srcOrd="0" destOrd="0" presId="urn:microsoft.com/office/officeart/2005/8/layout/hierarchy4"/>
    <dgm:cxn modelId="{197744B0-0874-49AB-8CD3-2830729FF22B}" srcId="{FCE50A9B-FB3A-4CEC-BAF7-B635B24652E3}" destId="{E5578661-8C1A-464C-B4E0-768B487D0F7A}" srcOrd="0" destOrd="0" parTransId="{8720C525-BDDD-40B3-8A27-7025D8A9842D}" sibTransId="{ABFEDB9E-B201-44DC-B2CE-3011BEB4FD1F}"/>
    <dgm:cxn modelId="{85ED0FB8-B420-B94F-A27F-14B9DCF6EA3A}" type="presOf" srcId="{68D679D6-D5CC-D744-8649-F731EE038E82}" destId="{068C7D27-81A2-4840-959E-B3F65C8B510B}" srcOrd="0" destOrd="0" presId="urn:microsoft.com/office/officeart/2005/8/layout/hierarchy4"/>
    <dgm:cxn modelId="{E73E2CB9-50EA-9F4B-9016-1889B6D803A4}" type="presOf" srcId="{95A6682A-46D8-5046-9EBE-EDE3BBBF9E1C}" destId="{04BBEF1A-36F7-314B-A2FF-54B57D94CC33}" srcOrd="0" destOrd="0" presId="urn:microsoft.com/office/officeart/2005/8/layout/hierarchy4"/>
    <dgm:cxn modelId="{12572BBD-E69C-4C4B-8785-AA368AB35E56}" type="presOf" srcId="{2EB76056-E83E-4C63-8246-B659CF8C1897}" destId="{CA4949CE-CAEA-461A-A450-692ACECBBD28}" srcOrd="0" destOrd="0" presId="urn:microsoft.com/office/officeart/2005/8/layout/hierarchy4"/>
    <dgm:cxn modelId="{0B8BFEBD-B51B-BA4B-9C1C-895A75247F12}" type="presOf" srcId="{D457DC11-2493-3547-9A65-6900383316A1}" destId="{E481A01D-9639-2B44-8FFD-B0DE7271E768}" srcOrd="0" destOrd="0" presId="urn:microsoft.com/office/officeart/2005/8/layout/hierarchy4"/>
    <dgm:cxn modelId="{6C9928BE-C5E0-A44A-AD3E-13CBFC09D598}" srcId="{D0514E57-4819-4FFF-93AC-5EBABFDEF6A7}" destId="{E23FA822-F196-F445-9566-B4EFCE2EB0BC}" srcOrd="2" destOrd="0" parTransId="{D5425117-DFA7-C644-A842-A0A65E0839BD}" sibTransId="{A012E89D-E675-6A45-99FA-C52C6E052C85}"/>
    <dgm:cxn modelId="{0D0CA0BF-5D0C-DB46-853B-A2E2D0927CE2}" srcId="{51A6E365-8841-4773-BCAF-A5CB505DE8F5}" destId="{FFFDF949-5B3A-6A4D-BFD7-785955030156}" srcOrd="5" destOrd="0" parTransId="{8F00DE93-FA15-6940-A2A1-615A3D287A7A}" sibTransId="{CE4E4DE9-30AF-374F-A496-5A0AD2289B3E}"/>
    <dgm:cxn modelId="{6958ABC3-CEEA-4213-A850-FE04E66D320A}" srcId="{7A80965B-A0FE-4640-885D-D6D2CBC1C1CD}" destId="{A1BBE09D-7EFB-47EB-87FA-9B18DA61D511}" srcOrd="0" destOrd="0" parTransId="{06ABF230-6A31-4EA5-BFA6-5665EDCD1F9D}" sibTransId="{485C247F-A2C0-4EC8-9CD5-01388954F887}"/>
    <dgm:cxn modelId="{02F54BC5-9F9C-F44B-BBD8-2C43816408DF}" srcId="{51A6E365-8841-4773-BCAF-A5CB505DE8F5}" destId="{68D679D6-D5CC-D744-8649-F731EE038E82}" srcOrd="4" destOrd="0" parTransId="{06094478-D6A0-B742-81BC-E202A3859873}" sibTransId="{6BB52A3D-632C-E248-9261-5E979963479F}"/>
    <dgm:cxn modelId="{57D4ABC7-56E2-7C46-8E42-B4AB7A44175A}" srcId="{D0514E57-4819-4FFF-93AC-5EBABFDEF6A7}" destId="{40DF7F10-4972-DD4D-957D-0E5ED9015781}" srcOrd="5" destOrd="0" parTransId="{10B57E6F-D67D-D04C-BBDF-DF98EE84E74D}" sibTransId="{537743BB-FF5D-ED44-9F29-81C918E9E6CE}"/>
    <dgm:cxn modelId="{3EE9BCCB-A401-4EAC-82F9-F4E73E699E82}" srcId="{D0514E57-4819-4FFF-93AC-5EBABFDEF6A7}" destId="{65B6EAC3-895C-49DF-B094-21E771E78106}" srcOrd="0" destOrd="0" parTransId="{88ECA61E-405A-4EED-A26E-DCBDD2224E64}" sibTransId="{4286EB79-E2E3-481C-AC12-71249D82B5C3}"/>
    <dgm:cxn modelId="{9EAC8ACD-9392-294A-80DB-5D6042CE717D}" type="presOf" srcId="{40DF7F10-4972-DD4D-957D-0E5ED9015781}" destId="{78FF84AB-B32F-554E-AE08-15B6D3681643}" srcOrd="0" destOrd="0" presId="urn:microsoft.com/office/officeart/2005/8/layout/hierarchy4"/>
    <dgm:cxn modelId="{CA3340CE-DBC7-E940-81B5-19C8BF76DDCA}" srcId="{51A6E365-8841-4773-BCAF-A5CB505DE8F5}" destId="{449A7010-EFF7-0F41-9856-9E556AC08B86}" srcOrd="2" destOrd="0" parTransId="{F830E193-AA14-B74D-87EA-BD320012D5E6}" sibTransId="{68D93F16-88C0-C646-9518-C2DCCE080067}"/>
    <dgm:cxn modelId="{5222FBCE-0563-7F49-9990-F576B883B11D}" type="presOf" srcId="{E5578661-8C1A-464C-B4E0-768B487D0F7A}" destId="{235B6EFB-5CFE-4AA7-81E1-20D7C0935A6F}" srcOrd="0" destOrd="0" presId="urn:microsoft.com/office/officeart/2005/8/layout/hierarchy4"/>
    <dgm:cxn modelId="{7EE5C1CF-67B7-9641-84F1-FA6820C97E19}" srcId="{51A6E365-8841-4773-BCAF-A5CB505DE8F5}" destId="{95A6682A-46D8-5046-9EBE-EDE3BBBF9E1C}" srcOrd="3" destOrd="0" parTransId="{9790CF36-DDE2-9344-9823-773E1BCE1ADB}" sibTransId="{E3487982-99EB-0845-98B6-4FE8607B2552}"/>
    <dgm:cxn modelId="{27A98AD9-AC4F-B44D-9571-43AD86B528BA}" srcId="{D0514E57-4819-4FFF-93AC-5EBABFDEF6A7}" destId="{06F05855-2594-7845-837E-C59A3A072F02}" srcOrd="1" destOrd="0" parTransId="{A6672033-F64B-3745-B705-A4CBA9C706F6}" sibTransId="{EB68A4F6-29ED-534A-BF53-50252522C997}"/>
    <dgm:cxn modelId="{3E13EFF6-F643-4786-AD43-9734B5487307}" srcId="{E5578661-8C1A-464C-B4E0-768B487D0F7A}" destId="{7A80965B-A0FE-4640-885D-D6D2CBC1C1CD}" srcOrd="1" destOrd="0" parTransId="{296331F9-89A3-479C-B481-80D05B99FC76}" sibTransId="{A29C851C-7A45-4389-97A4-DA6D5E0365AF}"/>
    <dgm:cxn modelId="{31A161F7-16C0-BA42-8B76-827D409E1AA5}" type="presOf" srcId="{E23FA822-F196-F445-9566-B4EFCE2EB0BC}" destId="{8FB49ACA-02A0-D74A-999D-5485B23E710A}" srcOrd="0" destOrd="0" presId="urn:microsoft.com/office/officeart/2005/8/layout/hierarchy4"/>
    <dgm:cxn modelId="{26E887EA-04FA-6546-837C-39A3CA5B951D}" type="presParOf" srcId="{CA4949CE-CAEA-461A-A450-692ACECBBD28}" destId="{2CCFFEF6-CE35-409B-AB33-FE4A3D98FFBF}" srcOrd="0" destOrd="0" presId="urn:microsoft.com/office/officeart/2005/8/layout/hierarchy4"/>
    <dgm:cxn modelId="{48B965C5-7E90-5849-85B9-E0565988B4C4}" type="presParOf" srcId="{2CCFFEF6-CE35-409B-AB33-FE4A3D98FFBF}" destId="{A1F02A01-D128-4D12-97F2-B8E664F0388A}" srcOrd="0" destOrd="0" presId="urn:microsoft.com/office/officeart/2005/8/layout/hierarchy4"/>
    <dgm:cxn modelId="{3951C962-3BF8-9246-8E19-94789518A17E}" type="presParOf" srcId="{2CCFFEF6-CE35-409B-AB33-FE4A3D98FFBF}" destId="{E64210F0-FEFC-4183-BF2F-4E3B155B47E8}" srcOrd="1" destOrd="0" presId="urn:microsoft.com/office/officeart/2005/8/layout/hierarchy4"/>
    <dgm:cxn modelId="{BBFC9605-F802-7D4F-AB21-3450D274889F}" type="presParOf" srcId="{2CCFFEF6-CE35-409B-AB33-FE4A3D98FFBF}" destId="{8E1E9346-C1E2-4280-8BBC-69B4C01DADF8}" srcOrd="2" destOrd="0" presId="urn:microsoft.com/office/officeart/2005/8/layout/hierarchy4"/>
    <dgm:cxn modelId="{B42BEA6D-ADB7-D245-BE13-C25B5A5788E5}" type="presParOf" srcId="{8E1E9346-C1E2-4280-8BBC-69B4C01DADF8}" destId="{DBFDEFFC-102B-4F53-B5DA-B5D7042466C2}" srcOrd="0" destOrd="0" presId="urn:microsoft.com/office/officeart/2005/8/layout/hierarchy4"/>
    <dgm:cxn modelId="{3408446D-F731-374D-90C4-18A2BEEC40C1}" type="presParOf" srcId="{DBFDEFFC-102B-4F53-B5DA-B5D7042466C2}" destId="{235B6EFB-5CFE-4AA7-81E1-20D7C0935A6F}" srcOrd="0" destOrd="0" presId="urn:microsoft.com/office/officeart/2005/8/layout/hierarchy4"/>
    <dgm:cxn modelId="{79B78829-7C25-D246-B7A2-153DA830C657}" type="presParOf" srcId="{DBFDEFFC-102B-4F53-B5DA-B5D7042466C2}" destId="{12103E7F-063C-4B86-BC8C-5A0AB0B578ED}" srcOrd="1" destOrd="0" presId="urn:microsoft.com/office/officeart/2005/8/layout/hierarchy4"/>
    <dgm:cxn modelId="{A060E292-C1FD-DF42-8BA5-5D3787EFA449}" type="presParOf" srcId="{DBFDEFFC-102B-4F53-B5DA-B5D7042466C2}" destId="{739D2EB1-D2E8-44CA-8872-46D6CA7BB9C1}" srcOrd="2" destOrd="0" presId="urn:microsoft.com/office/officeart/2005/8/layout/hierarchy4"/>
    <dgm:cxn modelId="{F8175456-AFE2-044C-AF02-57268A341C71}" type="presParOf" srcId="{739D2EB1-D2E8-44CA-8872-46D6CA7BB9C1}" destId="{733BB9CF-86D2-4D98-9F60-A5A07F4E2BB9}" srcOrd="0" destOrd="0" presId="urn:microsoft.com/office/officeart/2005/8/layout/hierarchy4"/>
    <dgm:cxn modelId="{D96AB58F-34AE-C645-A55C-ACF011800A01}" type="presParOf" srcId="{733BB9CF-86D2-4D98-9F60-A5A07F4E2BB9}" destId="{76AB990D-A05F-46CC-B188-ED2020804D2A}" srcOrd="0" destOrd="0" presId="urn:microsoft.com/office/officeart/2005/8/layout/hierarchy4"/>
    <dgm:cxn modelId="{089A7882-645D-0240-B802-57E7F596C9AD}" type="presParOf" srcId="{733BB9CF-86D2-4D98-9F60-A5A07F4E2BB9}" destId="{6CA0ACF5-F1A1-4896-8751-86523E7B6DBD}" srcOrd="1" destOrd="0" presId="urn:microsoft.com/office/officeart/2005/8/layout/hierarchy4"/>
    <dgm:cxn modelId="{E2C4FAE6-0626-D445-81D7-E6EBB36EA8BA}" type="presParOf" srcId="{733BB9CF-86D2-4D98-9F60-A5A07F4E2BB9}" destId="{907F3613-CE02-454D-81A9-1B94F2037A75}" srcOrd="2" destOrd="0" presId="urn:microsoft.com/office/officeart/2005/8/layout/hierarchy4"/>
    <dgm:cxn modelId="{DE0377E3-4E2C-4242-8A57-A87E5FE8D21D}" type="presParOf" srcId="{907F3613-CE02-454D-81A9-1B94F2037A75}" destId="{08B82251-7704-41E4-BC4C-F5719C5F82C8}" srcOrd="0" destOrd="0" presId="urn:microsoft.com/office/officeart/2005/8/layout/hierarchy4"/>
    <dgm:cxn modelId="{F239CF8E-EDDF-C741-A260-E03EE4504832}" type="presParOf" srcId="{08B82251-7704-41E4-BC4C-F5719C5F82C8}" destId="{E0B0955F-6250-4BA4-A9B8-16C986201D2F}" srcOrd="0" destOrd="0" presId="urn:microsoft.com/office/officeart/2005/8/layout/hierarchy4"/>
    <dgm:cxn modelId="{617E10B0-A8C7-ED4D-B3EC-CD27EB3BF58B}" type="presParOf" srcId="{08B82251-7704-41E4-BC4C-F5719C5F82C8}" destId="{2F3D4565-7814-4CDE-B039-1C7EA4355180}" srcOrd="1" destOrd="0" presId="urn:microsoft.com/office/officeart/2005/8/layout/hierarchy4"/>
    <dgm:cxn modelId="{A3E39038-66A0-F64D-B022-AEDF79B6218B}" type="presParOf" srcId="{907F3613-CE02-454D-81A9-1B94F2037A75}" destId="{5D927BDB-AB35-49E0-BCFF-88FCF375BB10}" srcOrd="1" destOrd="0" presId="urn:microsoft.com/office/officeart/2005/8/layout/hierarchy4"/>
    <dgm:cxn modelId="{23F36B43-FDEB-0C49-A604-1B6CA61DFF80}" type="presParOf" srcId="{907F3613-CE02-454D-81A9-1B94F2037A75}" destId="{022689E7-477B-224D-B873-703D053469D5}" srcOrd="2" destOrd="0" presId="urn:microsoft.com/office/officeart/2005/8/layout/hierarchy4"/>
    <dgm:cxn modelId="{5CEF1C76-1879-0B4F-BCF0-DC1AECF4799E}" type="presParOf" srcId="{022689E7-477B-224D-B873-703D053469D5}" destId="{09225905-D208-6B42-BFE7-397AE1FEBE91}" srcOrd="0" destOrd="0" presId="urn:microsoft.com/office/officeart/2005/8/layout/hierarchy4"/>
    <dgm:cxn modelId="{F69D41F4-C505-9549-A4B3-C892F658FAFE}" type="presParOf" srcId="{022689E7-477B-224D-B873-703D053469D5}" destId="{6DB336FF-84CA-4944-96C5-E91452875460}" srcOrd="1" destOrd="0" presId="urn:microsoft.com/office/officeart/2005/8/layout/hierarchy4"/>
    <dgm:cxn modelId="{EF4E38C6-FA5E-3240-A700-40243312DADD}" type="presParOf" srcId="{907F3613-CE02-454D-81A9-1B94F2037A75}" destId="{D4BACD1E-AEF0-334E-B3A7-955017BDB5A3}" srcOrd="3" destOrd="0" presId="urn:microsoft.com/office/officeart/2005/8/layout/hierarchy4"/>
    <dgm:cxn modelId="{780B4ED5-CC78-FB49-81C2-745670DF7B29}" type="presParOf" srcId="{907F3613-CE02-454D-81A9-1B94F2037A75}" destId="{F142E4AA-1CC9-844B-9368-40744F15F77B}" srcOrd="4" destOrd="0" presId="urn:microsoft.com/office/officeart/2005/8/layout/hierarchy4"/>
    <dgm:cxn modelId="{2D8CC103-071C-7643-B52C-F179D39B06A8}" type="presParOf" srcId="{F142E4AA-1CC9-844B-9368-40744F15F77B}" destId="{7F619084-8067-9649-B358-A155F4E8AAFB}" srcOrd="0" destOrd="0" presId="urn:microsoft.com/office/officeart/2005/8/layout/hierarchy4"/>
    <dgm:cxn modelId="{2B06EB26-F225-514F-A68D-0025A188A063}" type="presParOf" srcId="{F142E4AA-1CC9-844B-9368-40744F15F77B}" destId="{E38C9ED3-F868-F040-A5B6-4A840F99FE49}" srcOrd="1" destOrd="0" presId="urn:microsoft.com/office/officeart/2005/8/layout/hierarchy4"/>
    <dgm:cxn modelId="{02A00FDE-0BE8-6F47-8F56-518EB543E77B}" type="presParOf" srcId="{907F3613-CE02-454D-81A9-1B94F2037A75}" destId="{5B99672A-5ED7-9E48-8BD7-8FA4406551CA}" srcOrd="5" destOrd="0" presId="urn:microsoft.com/office/officeart/2005/8/layout/hierarchy4"/>
    <dgm:cxn modelId="{51E8C431-65CD-6543-8A70-52B361A000B4}" type="presParOf" srcId="{907F3613-CE02-454D-81A9-1B94F2037A75}" destId="{1B362AF3-4D3B-A94A-8426-02E795C752E5}" srcOrd="6" destOrd="0" presId="urn:microsoft.com/office/officeart/2005/8/layout/hierarchy4"/>
    <dgm:cxn modelId="{9536707F-B14E-8445-A33D-5C6755F14B45}" type="presParOf" srcId="{1B362AF3-4D3B-A94A-8426-02E795C752E5}" destId="{04BBEF1A-36F7-314B-A2FF-54B57D94CC33}" srcOrd="0" destOrd="0" presId="urn:microsoft.com/office/officeart/2005/8/layout/hierarchy4"/>
    <dgm:cxn modelId="{378628A8-AF3B-DC48-9FC0-D699A4AD564C}" type="presParOf" srcId="{1B362AF3-4D3B-A94A-8426-02E795C752E5}" destId="{F20EBC70-CA7D-9C45-ACE5-F9E25C00DA1E}" srcOrd="1" destOrd="0" presId="urn:microsoft.com/office/officeart/2005/8/layout/hierarchy4"/>
    <dgm:cxn modelId="{DED9D5FF-31CC-8543-A84B-D4A678CA34C9}" type="presParOf" srcId="{907F3613-CE02-454D-81A9-1B94F2037A75}" destId="{32DF7DD7-FBE4-A845-8BEF-34BAE5D52A40}" srcOrd="7" destOrd="0" presId="urn:microsoft.com/office/officeart/2005/8/layout/hierarchy4"/>
    <dgm:cxn modelId="{A6F3780A-1E67-3849-8A18-2D93290D7549}" type="presParOf" srcId="{907F3613-CE02-454D-81A9-1B94F2037A75}" destId="{45F32F37-A2A7-7F40-AB0B-34FD48E74CB2}" srcOrd="8" destOrd="0" presId="urn:microsoft.com/office/officeart/2005/8/layout/hierarchy4"/>
    <dgm:cxn modelId="{7EAD8731-22B2-FF46-928E-6608684945CD}" type="presParOf" srcId="{45F32F37-A2A7-7F40-AB0B-34FD48E74CB2}" destId="{068C7D27-81A2-4840-959E-B3F65C8B510B}" srcOrd="0" destOrd="0" presId="urn:microsoft.com/office/officeart/2005/8/layout/hierarchy4"/>
    <dgm:cxn modelId="{5231BD4A-D07B-1043-8A3B-6ABC916DCD95}" type="presParOf" srcId="{45F32F37-A2A7-7F40-AB0B-34FD48E74CB2}" destId="{1B75E180-5225-D147-B3D3-E362A82794A2}" srcOrd="1" destOrd="0" presId="urn:microsoft.com/office/officeart/2005/8/layout/hierarchy4"/>
    <dgm:cxn modelId="{76A78D1A-4D63-6048-A32D-40E169202F49}" type="presParOf" srcId="{907F3613-CE02-454D-81A9-1B94F2037A75}" destId="{BE08556A-4527-FA4D-9BB9-28797AD67114}" srcOrd="9" destOrd="0" presId="urn:microsoft.com/office/officeart/2005/8/layout/hierarchy4"/>
    <dgm:cxn modelId="{D0E41504-DBFE-B44A-8719-3B1EC221F717}" type="presParOf" srcId="{907F3613-CE02-454D-81A9-1B94F2037A75}" destId="{BC5CFF23-78DE-2A43-83E6-6ED23B7A0D5F}" srcOrd="10" destOrd="0" presId="urn:microsoft.com/office/officeart/2005/8/layout/hierarchy4"/>
    <dgm:cxn modelId="{0E4CC3B3-3B23-044D-879F-138B7DE91440}" type="presParOf" srcId="{BC5CFF23-78DE-2A43-83E6-6ED23B7A0D5F}" destId="{4C68267D-0733-F44F-B587-680E422A3E65}" srcOrd="0" destOrd="0" presId="urn:microsoft.com/office/officeart/2005/8/layout/hierarchy4"/>
    <dgm:cxn modelId="{5AE0A4CD-C425-E14A-B077-E7C80241499B}" type="presParOf" srcId="{BC5CFF23-78DE-2A43-83E6-6ED23B7A0D5F}" destId="{251DB02E-8885-CD40-B366-3705659CAC91}" srcOrd="1" destOrd="0" presId="urn:microsoft.com/office/officeart/2005/8/layout/hierarchy4"/>
    <dgm:cxn modelId="{16EA7F5D-A2F5-8D40-BFDA-25BE76CC7E51}" type="presParOf" srcId="{739D2EB1-D2E8-44CA-8872-46D6CA7BB9C1}" destId="{24537979-22CB-406F-9D43-D541FC4E2905}" srcOrd="1" destOrd="0" presId="urn:microsoft.com/office/officeart/2005/8/layout/hierarchy4"/>
    <dgm:cxn modelId="{EC107FC9-CF5A-B844-A7D0-25868061BADD}" type="presParOf" srcId="{739D2EB1-D2E8-44CA-8872-46D6CA7BB9C1}" destId="{2FEC2092-1D4C-4304-87FB-D60488348DB1}" srcOrd="2" destOrd="0" presId="urn:microsoft.com/office/officeart/2005/8/layout/hierarchy4"/>
    <dgm:cxn modelId="{7E7B03DE-A5D9-5649-8394-31A25E129FB5}" type="presParOf" srcId="{2FEC2092-1D4C-4304-87FB-D60488348DB1}" destId="{DE4B0219-972A-4E54-8158-1EBC40C5A117}" srcOrd="0" destOrd="0" presId="urn:microsoft.com/office/officeart/2005/8/layout/hierarchy4"/>
    <dgm:cxn modelId="{13EF5487-8344-7745-92FD-469FC190A7FD}" type="presParOf" srcId="{2FEC2092-1D4C-4304-87FB-D60488348DB1}" destId="{EB6402B6-80EC-49DE-B97E-DC27FDBE0915}" srcOrd="1" destOrd="0" presId="urn:microsoft.com/office/officeart/2005/8/layout/hierarchy4"/>
    <dgm:cxn modelId="{31240076-1230-F64E-A954-F50E29ED54EF}" type="presParOf" srcId="{2FEC2092-1D4C-4304-87FB-D60488348DB1}" destId="{65ED59E5-1852-4E33-AC4E-5B0FA3C52054}" srcOrd="2" destOrd="0" presId="urn:microsoft.com/office/officeart/2005/8/layout/hierarchy4"/>
    <dgm:cxn modelId="{89A0ABD3-925C-D24D-B469-758A3DB2D88D}" type="presParOf" srcId="{65ED59E5-1852-4E33-AC4E-5B0FA3C52054}" destId="{871BADF7-921C-455D-8A21-9A6EE5D57111}" srcOrd="0" destOrd="0" presId="urn:microsoft.com/office/officeart/2005/8/layout/hierarchy4"/>
    <dgm:cxn modelId="{A45E2372-376C-0443-A5C5-FEA456FA6A0A}" type="presParOf" srcId="{871BADF7-921C-455D-8A21-9A6EE5D57111}" destId="{1AAA2AC6-20B4-4F8B-8E31-8E71FCF78F15}" srcOrd="0" destOrd="0" presId="urn:microsoft.com/office/officeart/2005/8/layout/hierarchy4"/>
    <dgm:cxn modelId="{285BA298-BA61-1D4A-B91E-7EE5E6B9EA93}" type="presParOf" srcId="{871BADF7-921C-455D-8A21-9A6EE5D57111}" destId="{87D5C353-CCF0-408E-ADA6-485756FE0CB4}" srcOrd="1" destOrd="0" presId="urn:microsoft.com/office/officeart/2005/8/layout/hierarchy4"/>
    <dgm:cxn modelId="{2C7E7451-D180-BD47-A434-34ACF7D1951E}" type="presParOf" srcId="{65ED59E5-1852-4E33-AC4E-5B0FA3C52054}" destId="{779081C0-EE01-184D-BC9F-5531446381D0}" srcOrd="1" destOrd="0" presId="urn:microsoft.com/office/officeart/2005/8/layout/hierarchy4"/>
    <dgm:cxn modelId="{957B17AF-2355-2044-97BA-E8E63CFE68F8}" type="presParOf" srcId="{65ED59E5-1852-4E33-AC4E-5B0FA3C52054}" destId="{2DF0BEA8-DCBC-8147-B99D-84D5014347E0}" srcOrd="2" destOrd="0" presId="urn:microsoft.com/office/officeart/2005/8/layout/hierarchy4"/>
    <dgm:cxn modelId="{1E7BC67A-1C8A-D44E-A629-34F7F1D13051}" type="presParOf" srcId="{2DF0BEA8-DCBC-8147-B99D-84D5014347E0}" destId="{1C11B480-97F5-0747-8E01-192686C3D980}" srcOrd="0" destOrd="0" presId="urn:microsoft.com/office/officeart/2005/8/layout/hierarchy4"/>
    <dgm:cxn modelId="{E77C33DF-631F-9F49-B1E0-8F3B1013BC95}" type="presParOf" srcId="{2DF0BEA8-DCBC-8147-B99D-84D5014347E0}" destId="{D95105B5-80DC-F740-8EF8-27F7351E8107}" srcOrd="1" destOrd="0" presId="urn:microsoft.com/office/officeart/2005/8/layout/hierarchy4"/>
    <dgm:cxn modelId="{06BED0B4-53F4-894F-B4CF-0DA575CAABA1}" type="presParOf" srcId="{65ED59E5-1852-4E33-AC4E-5B0FA3C52054}" destId="{0D22BF52-0622-6A44-82AD-AF4DC0A456DD}" srcOrd="3" destOrd="0" presId="urn:microsoft.com/office/officeart/2005/8/layout/hierarchy4"/>
    <dgm:cxn modelId="{F16D2E3D-5829-D34C-9FDE-32D547A51AA5}" type="presParOf" srcId="{65ED59E5-1852-4E33-AC4E-5B0FA3C52054}" destId="{E873589E-D494-8047-ACAC-F35E2029A852}" srcOrd="4" destOrd="0" presId="urn:microsoft.com/office/officeart/2005/8/layout/hierarchy4"/>
    <dgm:cxn modelId="{06BBCC64-2817-5E4A-8652-86CA7F802D1E}" type="presParOf" srcId="{E873589E-D494-8047-ACAC-F35E2029A852}" destId="{9A7CF50C-6EE3-A04A-BD6E-D5414892C21F}" srcOrd="0" destOrd="0" presId="urn:microsoft.com/office/officeart/2005/8/layout/hierarchy4"/>
    <dgm:cxn modelId="{7500CB10-03B3-CF44-8B12-F1A164905D18}" type="presParOf" srcId="{E873589E-D494-8047-ACAC-F35E2029A852}" destId="{5B5CAA7C-93F1-D546-9768-B14F82FD294C}" srcOrd="1" destOrd="0" presId="urn:microsoft.com/office/officeart/2005/8/layout/hierarchy4"/>
    <dgm:cxn modelId="{093FCF92-AC29-0F4F-8B58-3AEBA21759D0}" type="presParOf" srcId="{65ED59E5-1852-4E33-AC4E-5B0FA3C52054}" destId="{081CE5DE-E27A-8545-A190-D3412C38F1F9}" srcOrd="5" destOrd="0" presId="urn:microsoft.com/office/officeart/2005/8/layout/hierarchy4"/>
    <dgm:cxn modelId="{30AC48D7-8E2A-1F4A-9B38-293792CD620E}" type="presParOf" srcId="{65ED59E5-1852-4E33-AC4E-5B0FA3C52054}" destId="{353D4DAE-4511-6C48-AB79-5A42DD37860F}" srcOrd="6" destOrd="0" presId="urn:microsoft.com/office/officeart/2005/8/layout/hierarchy4"/>
    <dgm:cxn modelId="{28F94403-1309-6A41-B178-F80E799B2FF9}" type="presParOf" srcId="{353D4DAE-4511-6C48-AB79-5A42DD37860F}" destId="{71458E9F-E46D-A142-9DF1-A7B060AA60B2}" srcOrd="0" destOrd="0" presId="urn:microsoft.com/office/officeart/2005/8/layout/hierarchy4"/>
    <dgm:cxn modelId="{357A144F-8111-9F40-A717-FB6E6E465CAB}" type="presParOf" srcId="{353D4DAE-4511-6C48-AB79-5A42DD37860F}" destId="{CA5D9D7F-9537-8849-A70E-DEBCBBBD8DB1}" srcOrd="1" destOrd="0" presId="urn:microsoft.com/office/officeart/2005/8/layout/hierarchy4"/>
    <dgm:cxn modelId="{8A5E0D30-24D9-BE4E-82B9-4918CCEACC66}" type="presParOf" srcId="{65ED59E5-1852-4E33-AC4E-5B0FA3C52054}" destId="{015786B7-0AA7-F34E-A172-36D64FE02A30}" srcOrd="7" destOrd="0" presId="urn:microsoft.com/office/officeart/2005/8/layout/hierarchy4"/>
    <dgm:cxn modelId="{69FCCB4E-F348-B34C-A2C0-823115616695}" type="presParOf" srcId="{65ED59E5-1852-4E33-AC4E-5B0FA3C52054}" destId="{794E81BD-3781-6C48-9B6C-61FA11EAA7E6}" srcOrd="8" destOrd="0" presId="urn:microsoft.com/office/officeart/2005/8/layout/hierarchy4"/>
    <dgm:cxn modelId="{4715B705-C7AF-7C45-A9DA-5905A9769C7C}" type="presParOf" srcId="{794E81BD-3781-6C48-9B6C-61FA11EAA7E6}" destId="{32DCE240-BCD8-144F-BEFB-51335E2FF2FE}" srcOrd="0" destOrd="0" presId="urn:microsoft.com/office/officeart/2005/8/layout/hierarchy4"/>
    <dgm:cxn modelId="{B1A44C68-790E-2848-9F43-EEC2362EFEE6}" type="presParOf" srcId="{794E81BD-3781-6C48-9B6C-61FA11EAA7E6}" destId="{2CBFBBFB-8E12-2A42-A58A-23EE9AD959C3}" srcOrd="1" destOrd="0" presId="urn:microsoft.com/office/officeart/2005/8/layout/hierarchy4"/>
    <dgm:cxn modelId="{3525754A-168F-894B-86C3-28770AE7D6C5}" type="presParOf" srcId="{65ED59E5-1852-4E33-AC4E-5B0FA3C52054}" destId="{D0484065-6E2D-F44E-9639-586225F7D622}" srcOrd="9" destOrd="0" presId="urn:microsoft.com/office/officeart/2005/8/layout/hierarchy4"/>
    <dgm:cxn modelId="{C43A0C43-DA8A-5842-8D5F-FAD0A504E287}" type="presParOf" srcId="{65ED59E5-1852-4E33-AC4E-5B0FA3C52054}" destId="{B53CD7F4-6591-B048-9AEC-F4D6ADFD5A89}" srcOrd="10" destOrd="0" presId="urn:microsoft.com/office/officeart/2005/8/layout/hierarchy4"/>
    <dgm:cxn modelId="{E3B74EB4-91C8-BF40-B73E-122DDB2E3FD7}" type="presParOf" srcId="{B53CD7F4-6591-B048-9AEC-F4D6ADFD5A89}" destId="{AA70AD84-165A-BF41-B588-78660923CBC5}" srcOrd="0" destOrd="0" presId="urn:microsoft.com/office/officeart/2005/8/layout/hierarchy4"/>
    <dgm:cxn modelId="{FF1329E0-362D-F245-AE82-6A892E9668F6}" type="presParOf" srcId="{B53CD7F4-6591-B048-9AEC-F4D6ADFD5A89}" destId="{9D634CE0-3562-174D-82FD-879A75FADDA9}" srcOrd="1" destOrd="0" presId="urn:microsoft.com/office/officeart/2005/8/layout/hierarchy4"/>
    <dgm:cxn modelId="{1D9825AB-151B-2B4B-B7A0-117131FB42F6}" type="presParOf" srcId="{739D2EB1-D2E8-44CA-8872-46D6CA7BB9C1}" destId="{1DA2E1AE-9771-45FE-867E-6B91D4DB6C2A}" srcOrd="3" destOrd="0" presId="urn:microsoft.com/office/officeart/2005/8/layout/hierarchy4"/>
    <dgm:cxn modelId="{A56B87FC-8810-E94E-8A8E-5DF171B7A89D}" type="presParOf" srcId="{739D2EB1-D2E8-44CA-8872-46D6CA7BB9C1}" destId="{3E715A9B-91C3-4939-9BC4-4495C61A486C}" srcOrd="4" destOrd="0" presId="urn:microsoft.com/office/officeart/2005/8/layout/hierarchy4"/>
    <dgm:cxn modelId="{8B9C9547-E261-044B-8AB7-6A8E6AE85FEF}" type="presParOf" srcId="{3E715A9B-91C3-4939-9BC4-4495C61A486C}" destId="{8F324964-F598-4D19-9549-991B90505B98}" srcOrd="0" destOrd="0" presId="urn:microsoft.com/office/officeart/2005/8/layout/hierarchy4"/>
    <dgm:cxn modelId="{A2C93678-1D7E-B443-8FBA-B1EE0B3D316D}" type="presParOf" srcId="{3E715A9B-91C3-4939-9BC4-4495C61A486C}" destId="{84363FD0-74BB-4827-8B3E-C42D5F99D9C0}" srcOrd="1" destOrd="0" presId="urn:microsoft.com/office/officeart/2005/8/layout/hierarchy4"/>
    <dgm:cxn modelId="{C82EE854-E3C2-6944-B949-2B01FE7108A9}" type="presParOf" srcId="{3E715A9B-91C3-4939-9BC4-4495C61A486C}" destId="{84DA9C32-BE5F-43B7-8420-72C2C3AC8C8A}" srcOrd="2" destOrd="0" presId="urn:microsoft.com/office/officeart/2005/8/layout/hierarchy4"/>
    <dgm:cxn modelId="{4DAF8D7E-4D8D-E348-AED8-155454F96FBD}" type="presParOf" srcId="{84DA9C32-BE5F-43B7-8420-72C2C3AC8C8A}" destId="{F18205B5-CF94-40DE-8273-141C8D68513B}" srcOrd="0" destOrd="0" presId="urn:microsoft.com/office/officeart/2005/8/layout/hierarchy4"/>
    <dgm:cxn modelId="{4A76E20E-724D-F748-A8D0-72B47B9F7F4E}" type="presParOf" srcId="{F18205B5-CF94-40DE-8273-141C8D68513B}" destId="{74FABFFD-10E3-4939-8DE6-A8BDEB224B43}" srcOrd="0" destOrd="0" presId="urn:microsoft.com/office/officeart/2005/8/layout/hierarchy4"/>
    <dgm:cxn modelId="{175C7A83-94B4-8D4A-ADE6-0A1A0491F7C2}" type="presParOf" srcId="{F18205B5-CF94-40DE-8273-141C8D68513B}" destId="{09F34254-A42B-45F3-9858-C67B7A9DD8E2}" srcOrd="1" destOrd="0" presId="urn:microsoft.com/office/officeart/2005/8/layout/hierarchy4"/>
    <dgm:cxn modelId="{72774A01-AEB5-6245-BA43-58FD880DB8CB}" type="presParOf" srcId="{84DA9C32-BE5F-43B7-8420-72C2C3AC8C8A}" destId="{8351A4B4-4344-4B69-946F-76F43713B287}" srcOrd="1" destOrd="0" presId="urn:microsoft.com/office/officeart/2005/8/layout/hierarchy4"/>
    <dgm:cxn modelId="{85454901-71B9-B74C-8DEA-92BFA6DB7629}" type="presParOf" srcId="{84DA9C32-BE5F-43B7-8420-72C2C3AC8C8A}" destId="{410D644E-900B-A34F-A1B6-4743B35ED313}" srcOrd="2" destOrd="0" presId="urn:microsoft.com/office/officeart/2005/8/layout/hierarchy4"/>
    <dgm:cxn modelId="{4FF436A9-BC2E-EA42-AA63-8E63BCDB6A29}" type="presParOf" srcId="{410D644E-900B-A34F-A1B6-4743B35ED313}" destId="{AA9F3E02-35CC-1440-B046-15EEB6FE942D}" srcOrd="0" destOrd="0" presId="urn:microsoft.com/office/officeart/2005/8/layout/hierarchy4"/>
    <dgm:cxn modelId="{B1AECD65-86D8-1141-9EEE-83E26ADC7189}" type="presParOf" srcId="{410D644E-900B-A34F-A1B6-4743B35ED313}" destId="{70800B2B-F0A4-CF4D-BA8B-3C3756087D87}" srcOrd="1" destOrd="0" presId="urn:microsoft.com/office/officeart/2005/8/layout/hierarchy4"/>
    <dgm:cxn modelId="{7041C2DB-D6CD-BA44-86C0-7BB1D0A0F907}" type="presParOf" srcId="{84DA9C32-BE5F-43B7-8420-72C2C3AC8C8A}" destId="{328A6F39-E8BC-7D49-B94B-F8800CE2CA24}" srcOrd="3" destOrd="0" presId="urn:microsoft.com/office/officeart/2005/8/layout/hierarchy4"/>
    <dgm:cxn modelId="{44F21CAC-E270-C642-B84D-CA33FCEA1AB1}" type="presParOf" srcId="{84DA9C32-BE5F-43B7-8420-72C2C3AC8C8A}" destId="{283A59A7-F50B-E743-84ED-DEDDE4124150}" srcOrd="4" destOrd="0" presId="urn:microsoft.com/office/officeart/2005/8/layout/hierarchy4"/>
    <dgm:cxn modelId="{DFBA09AA-2564-194F-A49F-05DA667D17D4}" type="presParOf" srcId="{283A59A7-F50B-E743-84ED-DEDDE4124150}" destId="{8FB49ACA-02A0-D74A-999D-5485B23E710A}" srcOrd="0" destOrd="0" presId="urn:microsoft.com/office/officeart/2005/8/layout/hierarchy4"/>
    <dgm:cxn modelId="{868527BA-B5BE-6C4E-85DB-F1C600F2743F}" type="presParOf" srcId="{283A59A7-F50B-E743-84ED-DEDDE4124150}" destId="{FB591BC3-6CD1-AD41-9CEA-154013E25484}" srcOrd="1" destOrd="0" presId="urn:microsoft.com/office/officeart/2005/8/layout/hierarchy4"/>
    <dgm:cxn modelId="{908E73B6-EDAD-4240-8D88-618270C5274D}" type="presParOf" srcId="{84DA9C32-BE5F-43B7-8420-72C2C3AC8C8A}" destId="{D6FD6312-BF0A-344B-90AD-1E5F1B40158B}" srcOrd="5" destOrd="0" presId="urn:microsoft.com/office/officeart/2005/8/layout/hierarchy4"/>
    <dgm:cxn modelId="{82488C54-23DB-4244-878F-8F6D2071F683}" type="presParOf" srcId="{84DA9C32-BE5F-43B7-8420-72C2C3AC8C8A}" destId="{5363C4F8-EF71-AB45-81F5-3072BC72ABAA}" srcOrd="6" destOrd="0" presId="urn:microsoft.com/office/officeart/2005/8/layout/hierarchy4"/>
    <dgm:cxn modelId="{4EF902B7-8D45-5642-ABD4-3C56C8C9A5F7}" type="presParOf" srcId="{5363C4F8-EF71-AB45-81F5-3072BC72ABAA}" destId="{E481A01D-9639-2B44-8FFD-B0DE7271E768}" srcOrd="0" destOrd="0" presId="urn:microsoft.com/office/officeart/2005/8/layout/hierarchy4"/>
    <dgm:cxn modelId="{6244E4C8-58CA-BC41-80B0-0813DF1DE3A4}" type="presParOf" srcId="{5363C4F8-EF71-AB45-81F5-3072BC72ABAA}" destId="{DC6137D8-0B0C-374E-A29A-33F56E83F7E3}" srcOrd="1" destOrd="0" presId="urn:microsoft.com/office/officeart/2005/8/layout/hierarchy4"/>
    <dgm:cxn modelId="{7AF39567-69C4-0542-A236-06D7FF8AF49A}" type="presParOf" srcId="{84DA9C32-BE5F-43B7-8420-72C2C3AC8C8A}" destId="{062AC57F-F9C5-2640-9827-89EBB13E72FD}" srcOrd="7" destOrd="0" presId="urn:microsoft.com/office/officeart/2005/8/layout/hierarchy4"/>
    <dgm:cxn modelId="{19ECA8AD-DFFD-3A41-B4EE-362677812516}" type="presParOf" srcId="{84DA9C32-BE5F-43B7-8420-72C2C3AC8C8A}" destId="{19DD03D7-7B29-6D41-870D-124C3C198E6F}" srcOrd="8" destOrd="0" presId="urn:microsoft.com/office/officeart/2005/8/layout/hierarchy4"/>
    <dgm:cxn modelId="{88B14847-A24C-814F-B97B-EA034BD25DC0}" type="presParOf" srcId="{19DD03D7-7B29-6D41-870D-124C3C198E6F}" destId="{6E8CE476-87E5-F34A-B0BE-E761E5A5624F}" srcOrd="0" destOrd="0" presId="urn:microsoft.com/office/officeart/2005/8/layout/hierarchy4"/>
    <dgm:cxn modelId="{569F5BC3-5267-E44C-A5D9-711223F93263}" type="presParOf" srcId="{19DD03D7-7B29-6D41-870D-124C3C198E6F}" destId="{9D406B75-50B5-6841-8979-83F165B351A3}" srcOrd="1" destOrd="0" presId="urn:microsoft.com/office/officeart/2005/8/layout/hierarchy4"/>
    <dgm:cxn modelId="{7597F2FB-E807-5240-8A9A-D7D79DC9B56F}" type="presParOf" srcId="{84DA9C32-BE5F-43B7-8420-72C2C3AC8C8A}" destId="{AEE99E0C-9123-7143-9F47-08365A1BD55F}" srcOrd="9" destOrd="0" presId="urn:microsoft.com/office/officeart/2005/8/layout/hierarchy4"/>
    <dgm:cxn modelId="{F37F0CAE-6454-C14C-8808-0E3E771A5A44}" type="presParOf" srcId="{84DA9C32-BE5F-43B7-8420-72C2C3AC8C8A}" destId="{4B9BFE6C-AA6C-D14C-B074-A143B4E060E5}" srcOrd="10" destOrd="0" presId="urn:microsoft.com/office/officeart/2005/8/layout/hierarchy4"/>
    <dgm:cxn modelId="{1F668C23-F6B4-3347-97D1-D0330F09F658}" type="presParOf" srcId="{4B9BFE6C-AA6C-D14C-B074-A143B4E060E5}" destId="{78FF84AB-B32F-554E-AE08-15B6D3681643}" srcOrd="0" destOrd="0" presId="urn:microsoft.com/office/officeart/2005/8/layout/hierarchy4"/>
    <dgm:cxn modelId="{CCF30B9A-1944-D343-BA6C-0D498AB18F59}" type="presParOf" srcId="{4B9BFE6C-AA6C-D14C-B074-A143B4E060E5}" destId="{A1FF1FAD-616B-544A-B6E8-0625BBE43C7D}" srcOrd="1" destOrd="0" presId="urn:microsoft.com/office/officeart/2005/8/layout/hierarchy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1F02A01-D128-4D12-97F2-B8E664F0388A}">
      <dsp:nvSpPr>
        <dsp:cNvPr id="0" name=""/>
        <dsp:cNvSpPr/>
      </dsp:nvSpPr>
      <dsp:spPr>
        <a:xfrm>
          <a:off x="2858" y="1011"/>
          <a:ext cx="10529902" cy="1209347"/>
        </a:xfrm>
        <a:prstGeom prst="roundRect">
          <a:avLst>
            <a:gd name="adj" fmla="val 10000"/>
          </a:avLst>
        </a:prstGeom>
        <a:solidFill>
          <a:schemeClr val="accent3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7640" tIns="167640" rIns="167640" bIns="167640" numCol="1" spcCol="1270" anchor="ctr" anchorCtr="0">
          <a:noAutofit/>
        </a:bodyPr>
        <a:lstStyle/>
        <a:p>
          <a:pPr marL="0" lvl="0" indent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400" b="1" kern="1200" dirty="0">
              <a:solidFill>
                <a:schemeClr val="tx1"/>
              </a:solidFill>
            </a:rPr>
            <a:t>Strategic Area of Focus</a:t>
          </a:r>
        </a:p>
      </dsp:txBody>
      <dsp:txXfrm>
        <a:off x="38279" y="36432"/>
        <a:ext cx="10459060" cy="1138505"/>
      </dsp:txXfrm>
    </dsp:sp>
    <dsp:sp modelId="{235B6EFB-5CFE-4AA7-81E1-20D7C0935A6F}">
      <dsp:nvSpPr>
        <dsp:cNvPr id="0" name=""/>
        <dsp:cNvSpPr/>
      </dsp:nvSpPr>
      <dsp:spPr>
        <a:xfrm>
          <a:off x="2858" y="1346334"/>
          <a:ext cx="10529902" cy="1209347"/>
        </a:xfrm>
        <a:prstGeom prst="roundRect">
          <a:avLst>
            <a:gd name="adj" fmla="val 10000"/>
          </a:avLst>
        </a:prstGeom>
        <a:solidFill>
          <a:schemeClr val="accent3">
            <a:alpha val="6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5740" tIns="205740" rIns="205740" bIns="205740" numCol="1" spcCol="1270" anchor="ctr" anchorCtr="0">
          <a:noAutofit/>
        </a:bodyPr>
        <a:lstStyle/>
        <a:p>
          <a:pPr marL="0" lvl="0" indent="0" algn="ctr" defTabSz="2400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5400" b="1" kern="1200" dirty="0">
              <a:solidFill>
                <a:schemeClr val="tx1"/>
              </a:solidFill>
            </a:rPr>
            <a:t>Objective</a:t>
          </a:r>
        </a:p>
      </dsp:txBody>
      <dsp:txXfrm>
        <a:off x="38279" y="1381755"/>
        <a:ext cx="10459060" cy="1138505"/>
      </dsp:txXfrm>
    </dsp:sp>
    <dsp:sp modelId="{76AB990D-A05F-46CC-B188-ED2020804D2A}">
      <dsp:nvSpPr>
        <dsp:cNvPr id="0" name=""/>
        <dsp:cNvSpPr/>
      </dsp:nvSpPr>
      <dsp:spPr>
        <a:xfrm>
          <a:off x="0" y="2691657"/>
          <a:ext cx="3493942" cy="1209347"/>
        </a:xfrm>
        <a:prstGeom prst="roundRect">
          <a:avLst>
            <a:gd name="adj" fmla="val 10000"/>
          </a:avLst>
        </a:prstGeom>
        <a:solidFill>
          <a:schemeClr val="accent1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1" kern="1200" dirty="0">
              <a:solidFill>
                <a:schemeClr val="tx1"/>
              </a:solidFill>
            </a:rPr>
            <a:t>Initiative </a:t>
          </a:r>
        </a:p>
      </dsp:txBody>
      <dsp:txXfrm>
        <a:off x="35421" y="2727078"/>
        <a:ext cx="3423100" cy="1138505"/>
      </dsp:txXfrm>
    </dsp:sp>
    <dsp:sp modelId="{E0B0955F-6250-4BA4-A9B8-16C986201D2F}">
      <dsp:nvSpPr>
        <dsp:cNvPr id="0" name=""/>
        <dsp:cNvSpPr/>
      </dsp:nvSpPr>
      <dsp:spPr>
        <a:xfrm>
          <a:off x="2858" y="4036980"/>
          <a:ext cx="572308" cy="1209347"/>
        </a:xfrm>
        <a:prstGeom prst="roundRect">
          <a:avLst>
            <a:gd name="adj" fmla="val 10000"/>
          </a:avLst>
        </a:prstGeom>
        <a:solidFill>
          <a:schemeClr val="accent1">
            <a:alpha val="5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vert270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1" kern="1200" dirty="0">
              <a:solidFill>
                <a:schemeClr val="tx1"/>
              </a:solidFill>
            </a:rPr>
            <a:t>Action Step</a:t>
          </a:r>
        </a:p>
      </dsp:txBody>
      <dsp:txXfrm>
        <a:off x="19620" y="4053742"/>
        <a:ext cx="538784" cy="1175823"/>
      </dsp:txXfrm>
    </dsp:sp>
    <dsp:sp modelId="{09225905-D208-6B42-BFE7-397AE1FEBE91}">
      <dsp:nvSpPr>
        <dsp:cNvPr id="0" name=""/>
        <dsp:cNvSpPr/>
      </dsp:nvSpPr>
      <dsp:spPr>
        <a:xfrm>
          <a:off x="587185" y="4036980"/>
          <a:ext cx="572308" cy="1209347"/>
        </a:xfrm>
        <a:prstGeom prst="roundRect">
          <a:avLst>
            <a:gd name="adj" fmla="val 10000"/>
          </a:avLst>
        </a:prstGeom>
        <a:solidFill>
          <a:schemeClr val="accent1">
            <a:alpha val="5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vert270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1" kern="1200" dirty="0">
              <a:solidFill>
                <a:schemeClr val="tx1"/>
              </a:solidFill>
            </a:rPr>
            <a:t>Action Step</a:t>
          </a:r>
        </a:p>
      </dsp:txBody>
      <dsp:txXfrm>
        <a:off x="603947" y="4053742"/>
        <a:ext cx="538784" cy="1175823"/>
      </dsp:txXfrm>
    </dsp:sp>
    <dsp:sp modelId="{7F619084-8067-9649-B358-A155F4E8AAFB}">
      <dsp:nvSpPr>
        <dsp:cNvPr id="0" name=""/>
        <dsp:cNvSpPr/>
      </dsp:nvSpPr>
      <dsp:spPr>
        <a:xfrm>
          <a:off x="1171512" y="4036980"/>
          <a:ext cx="572308" cy="1209347"/>
        </a:xfrm>
        <a:prstGeom prst="roundRect">
          <a:avLst>
            <a:gd name="adj" fmla="val 10000"/>
          </a:avLst>
        </a:prstGeom>
        <a:solidFill>
          <a:schemeClr val="accent1">
            <a:alpha val="5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vert270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1" kern="1200" dirty="0">
              <a:solidFill>
                <a:schemeClr val="tx1"/>
              </a:solidFill>
            </a:rPr>
            <a:t>Action Step</a:t>
          </a:r>
        </a:p>
      </dsp:txBody>
      <dsp:txXfrm>
        <a:off x="1188274" y="4053742"/>
        <a:ext cx="538784" cy="1175823"/>
      </dsp:txXfrm>
    </dsp:sp>
    <dsp:sp modelId="{04BBEF1A-36F7-314B-A2FF-54B57D94CC33}">
      <dsp:nvSpPr>
        <dsp:cNvPr id="0" name=""/>
        <dsp:cNvSpPr/>
      </dsp:nvSpPr>
      <dsp:spPr>
        <a:xfrm>
          <a:off x="1755838" y="4036980"/>
          <a:ext cx="572308" cy="1209347"/>
        </a:xfrm>
        <a:prstGeom prst="roundRect">
          <a:avLst>
            <a:gd name="adj" fmla="val 10000"/>
          </a:avLst>
        </a:prstGeom>
        <a:solidFill>
          <a:schemeClr val="accent1">
            <a:alpha val="5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vert270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1" kern="1200" dirty="0">
              <a:solidFill>
                <a:schemeClr val="tx1"/>
              </a:solidFill>
            </a:rPr>
            <a:t>Action Step</a:t>
          </a:r>
        </a:p>
      </dsp:txBody>
      <dsp:txXfrm>
        <a:off x="1772600" y="4053742"/>
        <a:ext cx="538784" cy="1175823"/>
      </dsp:txXfrm>
    </dsp:sp>
    <dsp:sp modelId="{068C7D27-81A2-4840-959E-B3F65C8B510B}">
      <dsp:nvSpPr>
        <dsp:cNvPr id="0" name=""/>
        <dsp:cNvSpPr/>
      </dsp:nvSpPr>
      <dsp:spPr>
        <a:xfrm>
          <a:off x="2340165" y="4036980"/>
          <a:ext cx="572308" cy="1209347"/>
        </a:xfrm>
        <a:prstGeom prst="roundRect">
          <a:avLst>
            <a:gd name="adj" fmla="val 10000"/>
          </a:avLst>
        </a:prstGeom>
        <a:solidFill>
          <a:schemeClr val="accent1">
            <a:alpha val="5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vert270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1" kern="1200" dirty="0">
              <a:solidFill>
                <a:schemeClr val="tx1"/>
              </a:solidFill>
            </a:rPr>
            <a:t>Action Step</a:t>
          </a:r>
        </a:p>
      </dsp:txBody>
      <dsp:txXfrm>
        <a:off x="2356927" y="4053742"/>
        <a:ext cx="538784" cy="1175823"/>
      </dsp:txXfrm>
    </dsp:sp>
    <dsp:sp modelId="{4C68267D-0733-F44F-B587-680E422A3E65}">
      <dsp:nvSpPr>
        <dsp:cNvPr id="0" name=""/>
        <dsp:cNvSpPr/>
      </dsp:nvSpPr>
      <dsp:spPr>
        <a:xfrm>
          <a:off x="2924492" y="4036980"/>
          <a:ext cx="572308" cy="1209347"/>
        </a:xfrm>
        <a:prstGeom prst="roundRect">
          <a:avLst>
            <a:gd name="adj" fmla="val 10000"/>
          </a:avLst>
        </a:prstGeom>
        <a:solidFill>
          <a:schemeClr val="accent1">
            <a:alpha val="5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vert270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1" kern="1200" dirty="0">
              <a:solidFill>
                <a:schemeClr val="tx1"/>
              </a:solidFill>
            </a:rPr>
            <a:t>Action Step</a:t>
          </a:r>
        </a:p>
      </dsp:txBody>
      <dsp:txXfrm>
        <a:off x="2941254" y="4053742"/>
        <a:ext cx="538784" cy="1175823"/>
      </dsp:txXfrm>
    </dsp:sp>
    <dsp:sp modelId="{DE4B0219-972A-4E54-8158-1EBC40C5A117}">
      <dsp:nvSpPr>
        <dsp:cNvPr id="0" name=""/>
        <dsp:cNvSpPr/>
      </dsp:nvSpPr>
      <dsp:spPr>
        <a:xfrm>
          <a:off x="3520838" y="2691657"/>
          <a:ext cx="3493942" cy="1209347"/>
        </a:xfrm>
        <a:prstGeom prst="roundRect">
          <a:avLst>
            <a:gd name="adj" fmla="val 10000"/>
          </a:avLst>
        </a:prstGeom>
        <a:solidFill>
          <a:schemeClr val="accent1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1" kern="1200" dirty="0">
              <a:solidFill>
                <a:schemeClr val="tx1"/>
              </a:solidFill>
            </a:rPr>
            <a:t>Initiative </a:t>
          </a:r>
          <a:endParaRPr lang="en-US" sz="1200" b="1" kern="1200" dirty="0">
            <a:solidFill>
              <a:schemeClr val="tx1"/>
            </a:solidFill>
          </a:endParaRPr>
        </a:p>
      </dsp:txBody>
      <dsp:txXfrm>
        <a:off x="3556259" y="2727078"/>
        <a:ext cx="3423100" cy="1138505"/>
      </dsp:txXfrm>
    </dsp:sp>
    <dsp:sp modelId="{1AAA2AC6-20B4-4F8B-8E31-8E71FCF78F15}">
      <dsp:nvSpPr>
        <dsp:cNvPr id="0" name=""/>
        <dsp:cNvSpPr/>
      </dsp:nvSpPr>
      <dsp:spPr>
        <a:xfrm>
          <a:off x="3520838" y="4036980"/>
          <a:ext cx="572308" cy="1209347"/>
        </a:xfrm>
        <a:prstGeom prst="roundRect">
          <a:avLst>
            <a:gd name="adj" fmla="val 10000"/>
          </a:avLst>
        </a:prstGeom>
        <a:solidFill>
          <a:schemeClr val="accent1">
            <a:alpha val="5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vert270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1" kern="1200">
              <a:solidFill>
                <a:schemeClr val="tx1"/>
              </a:solidFill>
            </a:rPr>
            <a:t>Action Step</a:t>
          </a:r>
          <a:endParaRPr lang="en-US" sz="1600" b="1" kern="1200" dirty="0">
            <a:solidFill>
              <a:schemeClr val="tx1"/>
            </a:solidFill>
          </a:endParaRPr>
        </a:p>
      </dsp:txBody>
      <dsp:txXfrm>
        <a:off x="3537600" y="4053742"/>
        <a:ext cx="538784" cy="1175823"/>
      </dsp:txXfrm>
    </dsp:sp>
    <dsp:sp modelId="{1C11B480-97F5-0747-8E01-192686C3D980}">
      <dsp:nvSpPr>
        <dsp:cNvPr id="0" name=""/>
        <dsp:cNvSpPr/>
      </dsp:nvSpPr>
      <dsp:spPr>
        <a:xfrm>
          <a:off x="4105164" y="4036980"/>
          <a:ext cx="572308" cy="1209347"/>
        </a:xfrm>
        <a:prstGeom prst="roundRect">
          <a:avLst>
            <a:gd name="adj" fmla="val 10000"/>
          </a:avLst>
        </a:prstGeom>
        <a:solidFill>
          <a:schemeClr val="accent1">
            <a:alpha val="5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vert270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1" kern="1200" dirty="0">
              <a:solidFill>
                <a:schemeClr val="tx1"/>
              </a:solidFill>
            </a:rPr>
            <a:t>Action Step</a:t>
          </a:r>
        </a:p>
      </dsp:txBody>
      <dsp:txXfrm>
        <a:off x="4121926" y="4053742"/>
        <a:ext cx="538784" cy="1175823"/>
      </dsp:txXfrm>
    </dsp:sp>
    <dsp:sp modelId="{9A7CF50C-6EE3-A04A-BD6E-D5414892C21F}">
      <dsp:nvSpPr>
        <dsp:cNvPr id="0" name=""/>
        <dsp:cNvSpPr/>
      </dsp:nvSpPr>
      <dsp:spPr>
        <a:xfrm>
          <a:off x="4689491" y="4036980"/>
          <a:ext cx="572308" cy="1209347"/>
        </a:xfrm>
        <a:prstGeom prst="roundRect">
          <a:avLst>
            <a:gd name="adj" fmla="val 10000"/>
          </a:avLst>
        </a:prstGeom>
        <a:solidFill>
          <a:schemeClr val="accent1">
            <a:alpha val="5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vert270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1" kern="1200" dirty="0">
              <a:solidFill>
                <a:schemeClr val="tx1"/>
              </a:solidFill>
            </a:rPr>
            <a:t>Action Step</a:t>
          </a:r>
        </a:p>
      </dsp:txBody>
      <dsp:txXfrm>
        <a:off x="4706253" y="4053742"/>
        <a:ext cx="538784" cy="1175823"/>
      </dsp:txXfrm>
    </dsp:sp>
    <dsp:sp modelId="{71458E9F-E46D-A142-9DF1-A7B060AA60B2}">
      <dsp:nvSpPr>
        <dsp:cNvPr id="0" name=""/>
        <dsp:cNvSpPr/>
      </dsp:nvSpPr>
      <dsp:spPr>
        <a:xfrm>
          <a:off x="5273818" y="4036980"/>
          <a:ext cx="572308" cy="1209347"/>
        </a:xfrm>
        <a:prstGeom prst="roundRect">
          <a:avLst>
            <a:gd name="adj" fmla="val 10000"/>
          </a:avLst>
        </a:prstGeom>
        <a:solidFill>
          <a:schemeClr val="accent1">
            <a:alpha val="5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vert270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1" kern="1200" dirty="0">
              <a:solidFill>
                <a:schemeClr val="tx1"/>
              </a:solidFill>
            </a:rPr>
            <a:t>Action Step</a:t>
          </a:r>
        </a:p>
      </dsp:txBody>
      <dsp:txXfrm>
        <a:off x="5290580" y="4053742"/>
        <a:ext cx="538784" cy="1175823"/>
      </dsp:txXfrm>
    </dsp:sp>
    <dsp:sp modelId="{32DCE240-BCD8-144F-BEFB-51335E2FF2FE}">
      <dsp:nvSpPr>
        <dsp:cNvPr id="0" name=""/>
        <dsp:cNvSpPr/>
      </dsp:nvSpPr>
      <dsp:spPr>
        <a:xfrm>
          <a:off x="5858145" y="4036980"/>
          <a:ext cx="572308" cy="1209347"/>
        </a:xfrm>
        <a:prstGeom prst="roundRect">
          <a:avLst>
            <a:gd name="adj" fmla="val 10000"/>
          </a:avLst>
        </a:prstGeom>
        <a:solidFill>
          <a:schemeClr val="accent1">
            <a:alpha val="5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vert270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1" kern="1200">
              <a:solidFill>
                <a:schemeClr val="tx1"/>
              </a:solidFill>
            </a:rPr>
            <a:t>Action Step</a:t>
          </a:r>
          <a:endParaRPr lang="en-US" sz="1600" b="1" kern="1200" dirty="0">
            <a:solidFill>
              <a:schemeClr val="tx1"/>
            </a:solidFill>
          </a:endParaRPr>
        </a:p>
      </dsp:txBody>
      <dsp:txXfrm>
        <a:off x="5874907" y="4053742"/>
        <a:ext cx="538784" cy="1175823"/>
      </dsp:txXfrm>
    </dsp:sp>
    <dsp:sp modelId="{AA70AD84-165A-BF41-B588-78660923CBC5}">
      <dsp:nvSpPr>
        <dsp:cNvPr id="0" name=""/>
        <dsp:cNvSpPr/>
      </dsp:nvSpPr>
      <dsp:spPr>
        <a:xfrm>
          <a:off x="6442472" y="4036980"/>
          <a:ext cx="572308" cy="1209347"/>
        </a:xfrm>
        <a:prstGeom prst="roundRect">
          <a:avLst>
            <a:gd name="adj" fmla="val 10000"/>
          </a:avLst>
        </a:prstGeom>
        <a:solidFill>
          <a:schemeClr val="accent1">
            <a:alpha val="5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vert270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1" kern="1200" dirty="0">
              <a:solidFill>
                <a:schemeClr val="tx1"/>
              </a:solidFill>
            </a:rPr>
            <a:t>Action Step</a:t>
          </a:r>
        </a:p>
      </dsp:txBody>
      <dsp:txXfrm>
        <a:off x="6459234" y="4053742"/>
        <a:ext cx="538784" cy="1175823"/>
      </dsp:txXfrm>
    </dsp:sp>
    <dsp:sp modelId="{8F324964-F598-4D19-9549-991B90505B98}">
      <dsp:nvSpPr>
        <dsp:cNvPr id="0" name=""/>
        <dsp:cNvSpPr/>
      </dsp:nvSpPr>
      <dsp:spPr>
        <a:xfrm>
          <a:off x="7038817" y="2691657"/>
          <a:ext cx="3493942" cy="1209347"/>
        </a:xfrm>
        <a:prstGeom prst="roundRect">
          <a:avLst>
            <a:gd name="adj" fmla="val 10000"/>
          </a:avLst>
        </a:prstGeom>
        <a:solidFill>
          <a:schemeClr val="accent1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1" kern="1200" dirty="0">
              <a:solidFill>
                <a:schemeClr val="tx1"/>
              </a:solidFill>
            </a:rPr>
            <a:t>Initiative </a:t>
          </a:r>
        </a:p>
      </dsp:txBody>
      <dsp:txXfrm>
        <a:off x="7074238" y="2727078"/>
        <a:ext cx="3423100" cy="1138505"/>
      </dsp:txXfrm>
    </dsp:sp>
    <dsp:sp modelId="{74FABFFD-10E3-4939-8DE6-A8BDEB224B43}">
      <dsp:nvSpPr>
        <dsp:cNvPr id="0" name=""/>
        <dsp:cNvSpPr/>
      </dsp:nvSpPr>
      <dsp:spPr>
        <a:xfrm>
          <a:off x="7038817" y="4036980"/>
          <a:ext cx="572308" cy="1209347"/>
        </a:xfrm>
        <a:prstGeom prst="roundRect">
          <a:avLst>
            <a:gd name="adj" fmla="val 10000"/>
          </a:avLst>
        </a:prstGeom>
        <a:solidFill>
          <a:schemeClr val="accent1">
            <a:alpha val="5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vert270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1" kern="1200" dirty="0">
              <a:solidFill>
                <a:schemeClr val="tx1"/>
              </a:solidFill>
            </a:rPr>
            <a:t>Action Step</a:t>
          </a:r>
        </a:p>
      </dsp:txBody>
      <dsp:txXfrm>
        <a:off x="7055579" y="4053742"/>
        <a:ext cx="538784" cy="1175823"/>
      </dsp:txXfrm>
    </dsp:sp>
    <dsp:sp modelId="{AA9F3E02-35CC-1440-B046-15EEB6FE942D}">
      <dsp:nvSpPr>
        <dsp:cNvPr id="0" name=""/>
        <dsp:cNvSpPr/>
      </dsp:nvSpPr>
      <dsp:spPr>
        <a:xfrm>
          <a:off x="7623144" y="4036980"/>
          <a:ext cx="572308" cy="1209347"/>
        </a:xfrm>
        <a:prstGeom prst="roundRect">
          <a:avLst>
            <a:gd name="adj" fmla="val 10000"/>
          </a:avLst>
        </a:prstGeom>
        <a:solidFill>
          <a:schemeClr val="accent1">
            <a:alpha val="5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vert270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1" kern="1200" dirty="0">
              <a:solidFill>
                <a:schemeClr val="tx1"/>
              </a:solidFill>
            </a:rPr>
            <a:t>Action Step</a:t>
          </a:r>
        </a:p>
      </dsp:txBody>
      <dsp:txXfrm>
        <a:off x="7639906" y="4053742"/>
        <a:ext cx="538784" cy="1175823"/>
      </dsp:txXfrm>
    </dsp:sp>
    <dsp:sp modelId="{8FB49ACA-02A0-D74A-999D-5485B23E710A}">
      <dsp:nvSpPr>
        <dsp:cNvPr id="0" name=""/>
        <dsp:cNvSpPr/>
      </dsp:nvSpPr>
      <dsp:spPr>
        <a:xfrm>
          <a:off x="8207471" y="4036980"/>
          <a:ext cx="572308" cy="1209347"/>
        </a:xfrm>
        <a:prstGeom prst="roundRect">
          <a:avLst>
            <a:gd name="adj" fmla="val 10000"/>
          </a:avLst>
        </a:prstGeom>
        <a:solidFill>
          <a:schemeClr val="accent1">
            <a:alpha val="5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vert270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1" kern="1200" dirty="0">
              <a:solidFill>
                <a:schemeClr val="tx1"/>
              </a:solidFill>
            </a:rPr>
            <a:t>Action Step</a:t>
          </a:r>
        </a:p>
      </dsp:txBody>
      <dsp:txXfrm>
        <a:off x="8224233" y="4053742"/>
        <a:ext cx="538784" cy="1175823"/>
      </dsp:txXfrm>
    </dsp:sp>
    <dsp:sp modelId="{E481A01D-9639-2B44-8FFD-B0DE7271E768}">
      <dsp:nvSpPr>
        <dsp:cNvPr id="0" name=""/>
        <dsp:cNvSpPr/>
      </dsp:nvSpPr>
      <dsp:spPr>
        <a:xfrm>
          <a:off x="8791798" y="4036980"/>
          <a:ext cx="572308" cy="1209347"/>
        </a:xfrm>
        <a:prstGeom prst="roundRect">
          <a:avLst>
            <a:gd name="adj" fmla="val 10000"/>
          </a:avLst>
        </a:prstGeom>
        <a:solidFill>
          <a:schemeClr val="accent1">
            <a:alpha val="5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vert270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1" kern="1200" dirty="0">
              <a:solidFill>
                <a:schemeClr val="tx1"/>
              </a:solidFill>
            </a:rPr>
            <a:t>Action Step</a:t>
          </a:r>
        </a:p>
      </dsp:txBody>
      <dsp:txXfrm>
        <a:off x="8808560" y="4053742"/>
        <a:ext cx="538784" cy="1175823"/>
      </dsp:txXfrm>
    </dsp:sp>
    <dsp:sp modelId="{6E8CE476-87E5-F34A-B0BE-E761E5A5624F}">
      <dsp:nvSpPr>
        <dsp:cNvPr id="0" name=""/>
        <dsp:cNvSpPr/>
      </dsp:nvSpPr>
      <dsp:spPr>
        <a:xfrm>
          <a:off x="9376125" y="4036980"/>
          <a:ext cx="572308" cy="1209347"/>
        </a:xfrm>
        <a:prstGeom prst="roundRect">
          <a:avLst>
            <a:gd name="adj" fmla="val 10000"/>
          </a:avLst>
        </a:prstGeom>
        <a:solidFill>
          <a:schemeClr val="accent1">
            <a:alpha val="5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vert270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1" kern="1200" dirty="0">
              <a:solidFill>
                <a:schemeClr val="tx1"/>
              </a:solidFill>
            </a:rPr>
            <a:t>Action Step</a:t>
          </a:r>
        </a:p>
      </dsp:txBody>
      <dsp:txXfrm>
        <a:off x="9392887" y="4053742"/>
        <a:ext cx="538784" cy="1175823"/>
      </dsp:txXfrm>
    </dsp:sp>
    <dsp:sp modelId="{78FF84AB-B32F-554E-AE08-15B6D3681643}">
      <dsp:nvSpPr>
        <dsp:cNvPr id="0" name=""/>
        <dsp:cNvSpPr/>
      </dsp:nvSpPr>
      <dsp:spPr>
        <a:xfrm>
          <a:off x="9960452" y="4036980"/>
          <a:ext cx="572308" cy="1209347"/>
        </a:xfrm>
        <a:prstGeom prst="roundRect">
          <a:avLst>
            <a:gd name="adj" fmla="val 10000"/>
          </a:avLst>
        </a:prstGeom>
        <a:solidFill>
          <a:schemeClr val="accent1">
            <a:alpha val="5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vert270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1" kern="1200" dirty="0">
              <a:solidFill>
                <a:schemeClr val="tx1"/>
              </a:solidFill>
            </a:rPr>
            <a:t>Action Step</a:t>
          </a:r>
        </a:p>
      </dsp:txBody>
      <dsp:txXfrm>
        <a:off x="9977214" y="4053742"/>
        <a:ext cx="538784" cy="117582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4">
  <dgm:title val=""/>
  <dgm:desc val=""/>
  <dgm:catLst>
    <dgm:cat type="hierarchy" pri="4000"/>
    <dgm:cat type="list" pri="24000"/>
    <dgm:cat type="relationship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vertOne" refType="w"/>
      <dgm:constr type="w" for="des" forName="horzOne" refType="w"/>
      <dgm:constr type="w" for="des" forName="txOne" refType="w"/>
      <dgm:constr type="w" for="des" forName="vertTwo" refType="w"/>
      <dgm:constr type="w" for="des" forName="horzTwo" refType="w"/>
      <dgm:constr type="w" for="des" forName="txTwo" refType="w"/>
      <dgm:constr type="w" for="des" forName="vertThree" refType="w"/>
      <dgm:constr type="w" for="des" forName="horzThree" refType="w"/>
      <dgm:constr type="w" for="des" forName="txThree" refType="w"/>
      <dgm:constr type="w" for="des" forName="vertFour" refType="w"/>
      <dgm:constr type="w" for="des" forName="horzFour" refType="w"/>
      <dgm:constr type="w" for="des" forName="txFour" refType="w"/>
      <dgm:constr type="h" for="des" ptType="node" op="equ"/>
      <dgm:constr type="h" for="des" forName="txOne" refType="h"/>
      <dgm:constr type="userH" for="des" ptType="node" refType="h" refFor="des" refForName="txOne"/>
      <dgm:constr type="primFontSz" for="des" forName="txOne" val="65"/>
      <dgm:constr type="primFontSz" for="des" forName="txTwo" val="65"/>
      <dgm:constr type="primFontSz" for="des" forName="txTwo" refType="primFontSz" refFor="des" refForName="txOne" op="lte"/>
      <dgm:constr type="primFontSz" for="des" forName="txThree" val="65"/>
      <dgm:constr type="primFontSz" for="des" forName="txThree" refType="primFontSz" refFor="des" refForName="txOne" op="lte"/>
      <dgm:constr type="primFontSz" for="des" forName="txThree" refType="primFontSz" refFor="des" refForName="txTwo" op="lte"/>
      <dgm:constr type="primFontSz" for="des" forName="txFour" val="65"/>
      <dgm:constr type="primFontSz" for="des" forName="txFour" refType="primFontSz" refFor="des" refForName="txOne" op="lte"/>
      <dgm:constr type="primFontSz" for="des" forName="txFour" refType="primFontSz" refFor="des" refForName="txTwo" op="lte"/>
      <dgm:constr type="primFontSz" for="des" forName="txFour" refType="primFontSz" refFor="des" refForName="txThree" op="lte"/>
      <dgm:constr type="w" for="des" forName="sibSpaceOne" refType="w" fact="0.168"/>
      <dgm:constr type="w" for="des" forName="sibSpaceTwo" refType="w" refFor="des" refForName="sibSpaceOne" op="equ" fact="0.5"/>
      <dgm:constr type="w" for="des" forName="sibSpaceThree" refType="w" refFor="des" refForName="sibSpaceTwo" op="equ" fact="0.5"/>
      <dgm:constr type="w" for="des" forName="sibSpaceFour" refType="w" refFor="des" refForName="sibSpaceThree" op="equ" fact="0.5"/>
      <dgm:constr type="h" for="des" forName="parTransOne" refType="w" fact="0.056"/>
      <dgm:constr type="h" for="des" forName="parTransTwo" refType="h" refFor="des" refForName="parTransOne" op="equ"/>
      <dgm:constr type="h" for="des" forName="parTransThree" refType="h" refFor="des" refForName="parTransTwo" op="equ"/>
      <dgm:constr type="h" for="des" forName="parTransFour" refType="h" refFor="des" refForName="parTransThree" op="equ"/>
    </dgm:constrLst>
    <dgm:ruleLst/>
    <dgm:forEach name="Name4" axis="ch" ptType="node">
      <dgm:layoutNode name="vertOne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txOne" refType="w" refFor="ch" refForName="horzOne" op="gte"/>
        </dgm:constrLst>
        <dgm:ruleLst/>
        <dgm:layoutNode name="txOne" styleLbl="node0">
          <dgm:varLst>
            <dgm:chPref val="3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5">
          <dgm:if name="Name6" axis="des" ptType="node" func="cnt" op="gt" val="0">
            <dgm:layoutNode name="parTrans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if>
          <dgm:else name="Name7"/>
        </dgm:choose>
        <dgm:layoutNode name="horzOne">
          <dgm:choose name="Name8">
            <dgm:if name="Name9" func="var" arg="dir" op="equ" val="norm">
              <dgm:alg type="lin">
                <dgm:param type="linDir" val="fromL"/>
                <dgm:param type="nodeVertAlign" val="t"/>
              </dgm:alg>
            </dgm:if>
            <dgm:else name="Name10">
              <dgm:alg type="lin">
                <dgm:param type="linDir" val="fromR"/>
                <dgm:param type="nodeVertAlign" val="t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>
            <dgm:rule type="w" val="INF" fact="NaN" max="NaN"/>
          </dgm:ruleLst>
          <dgm:forEach name="Name11" axis="ch" ptType="node">
            <dgm:layoutNode name="vertTwo">
              <dgm:alg type="lin">
                <dgm:param type="linDir" val="fromT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xTwo" refType="w" refFor="ch" refForName="horzTwo" op="gte"/>
              </dgm:constrLst>
              <dgm:ruleLst/>
              <dgm:layoutNode name="txTwo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userH"/>
                  <dgm:constr type="h" refType="userH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choose name="Name12">
                <dgm:if name="Name13" axis="des" ptType="node" func="cnt" op="gt" val="0">
                  <dgm:layoutNode name="parTrans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if>
                <dgm:else name="Name14"/>
              </dgm:choose>
              <dgm:layoutNode name="horzTwo">
                <dgm:choose name="Name15">
                  <dgm:if name="Name16" func="var" arg="dir" op="equ" val="norm">
                    <dgm:alg type="lin">
                      <dgm:param type="linDir" val="fromL"/>
                      <dgm:param type="nodeVertAlign" val="t"/>
                    </dgm:alg>
                  </dgm:if>
                  <dgm:else name="Name17">
                    <dgm:alg type="lin">
                      <dgm:param type="linDir" val="fromR"/>
                      <dgm:param type="nodeVertAlign" val="t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>
                  <dgm:rule type="w" val="INF" fact="NaN" max="NaN"/>
                </dgm:ruleLst>
                <dgm:forEach name="Name18" axis="ch" ptType="node">
                  <dgm:layoutNode name="vertThree">
                    <dgm:alg type="lin">
                      <dgm:param type="linDir" val="fromT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txThree" refType="w" refFor="ch" refForName="horzThree" op="gte"/>
                    </dgm:constrLst>
                    <dgm:ruleLst/>
                    <dgm:layoutNode name="txThree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userH"/>
                        <dgm:constr type="h" refType="userH"/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choose name="Name19">
                      <dgm:if name="Name20" axis="des" ptType="node" func="cnt" op="gt" val="0">
                        <dgm:layoutNode name="parTrans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if>
                      <dgm:else name="Name21"/>
                    </dgm:choose>
                    <dgm:layoutNode name="horzThree">
                      <dgm:choose name="Name22">
                        <dgm:if name="Name23" func="var" arg="dir" op="equ" val="norm">
                          <dgm:alg type="lin">
                            <dgm:param type="linDir" val="fromL"/>
                            <dgm:param type="nodeVertAlign" val="t"/>
                          </dgm:alg>
                        </dgm:if>
                        <dgm:else name="Name24">
                          <dgm:alg type="lin">
                            <dgm:param type="linDir" val="fromR"/>
                            <dgm:param type="nodeVertAlign" val="t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>
                        <dgm:rule type="w" val="INF" fact="NaN" max="NaN"/>
                      </dgm:ruleLst>
                      <dgm:forEach name="repeat" axis="ch" ptType="node">
                        <dgm:layoutNode name="vertFour">
                          <dgm:varLst>
                            <dgm:chPref val="3"/>
                          </dgm:varLst>
                          <dgm:alg type="lin">
                            <dgm:param type="linDir" val="fromT"/>
                          </dgm:alg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w" for="ch" forName="txFour" refType="w" refFor="ch" refForName="horzFour" op="gte"/>
                          </dgm:constrLst>
                          <dgm:ruleLst/>
                          <dgm:layoutNode name="txFour">
                            <dgm:varLst>
                              <dgm:chPref val="3"/>
                            </dgm:varLst>
                            <dgm:alg type="tx"/>
                            <dgm:shape xmlns:r="http://schemas.openxmlformats.org/officeDocument/2006/relationships" type="roundRect" r:blip="">
                              <dgm:adjLst>
                                <dgm:adj idx="1" val="0.1"/>
                              </dgm:adjLst>
                            </dgm:shape>
                            <dgm:presOf axis="self"/>
                            <dgm:constrLst>
                              <dgm:constr type="userH"/>
                              <dgm:constr type="h" refType="userH"/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choose name="Name25">
                            <dgm:if name="Name26" axis="des" ptType="node" func="cnt" op="gt" val="0">
                              <dgm:layoutNode name="parTrans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if>
                            <dgm:else name="Name27"/>
                          </dgm:choose>
                          <dgm:layoutNode name="horzFour">
                            <dgm:choose name="Name28">
                              <dgm:if name="Name29" func="var" arg="dir" op="equ" val="norm">
                                <dgm:alg type="lin">
                                  <dgm:param type="linDir" val="fromL"/>
                                  <dgm:param type="nodeVertAlign" val="t"/>
                                </dgm:alg>
                              </dgm:if>
                              <dgm:else name="Name30">
                                <dgm:alg type="lin">
                                  <dgm:param type="linDir" val="fromR"/>
                                  <dgm:param type="nodeVertAlign" val="t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>
                              <dgm:rule type="w" val="INF" fact="NaN" max="NaN"/>
                            </dgm:ruleLst>
                            <dgm:forEach name="Name31" ref="repeat"/>
                          </dgm:layoutNode>
                        </dgm:layoutNode>
                        <dgm:choose name="Name32">
                          <dgm:if name="Name33" axis="self" ptType="node" func="revPos" op="gte" val="2">
                            <dgm:forEach name="Name34" axis="followSib" ptType="sibTrans" cnt="1">
                              <dgm:layoutNode name="sibSpace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forEach>
                          </dgm:if>
                          <dgm:else name="Name35"/>
                        </dgm:choose>
                      </dgm:forEach>
                    </dgm:layoutNode>
                  </dgm:layoutNode>
                  <dgm:choose name="Name36">
                    <dgm:if name="Name37" axis="self" ptType="node" func="revPos" op="gte" val="2">
                      <dgm:forEach name="Name38" axis="followSib" ptType="sibTrans" cnt="1">
                        <dgm:layoutNode name="sibSpace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forEach>
                    </dgm:if>
                    <dgm:else name="Name39"/>
                  </dgm:choose>
                </dgm:forEach>
              </dgm:layoutNode>
            </dgm:layoutNode>
            <dgm:choose name="Name40">
              <dgm:if name="Name41" axis="self" ptType="node" func="revPos" op="gte" val="2">
                <dgm:forEach name="Name42" axis="followSib" ptType="sibTrans" cnt="1">
                  <dgm:layoutNode name="sibSpace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forEach>
              </dgm:if>
              <dgm:else name="Name43"/>
            </dgm:choose>
          </dgm:forEach>
        </dgm:layoutNode>
      </dgm:layoutNode>
      <dgm:choose name="Name44">
        <dgm:if name="Name45" axis="self" ptType="node" func="revPos" op="gte" val="2">
          <dgm:forEach name="Name46" axis="followSib" ptType="sibTrans" cnt="1">
            <dgm:layoutNode name="sibSpace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if>
        <dgm:else name="Name47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BE84668-96C7-3349-9811-475D1990BF43}" type="datetimeFigureOut">
              <a:rPr lang="en-US" smtClean="0"/>
              <a:t>3/9/2017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001551F-A3CF-D54A-ACDB-314B504193F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70289434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314FE28-2932-7D44-A2AD-EEAC00EED324}" type="datetimeFigureOut">
              <a:rPr lang="en-US" smtClean="0"/>
              <a:t>3/9/2017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7F33498-7F03-254B-A2B4-EC37DD504C9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81605711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F33498-7F03-254B-A2B4-EC37DD504C9D}" type="slidenum">
              <a:rPr lang="en-US" smtClean="0"/>
              <a:t>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6883976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F33498-7F03-254B-A2B4-EC37DD504C9D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1337155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charset="0"/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F33498-7F03-254B-A2B4-EC37DD504C9D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2161649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 userDrawn="1"/>
        </p:nvSpPr>
        <p:spPr>
          <a:xfrm>
            <a:off x="670511" y="5423606"/>
            <a:ext cx="523240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dirty="0"/>
              <a:t>Coraggio Group</a:t>
            </a:r>
          </a:p>
          <a:p>
            <a:r>
              <a:rPr lang="en-US" sz="1050" dirty="0"/>
              <a:t>503.493.1452 | coraggiogroup.com</a:t>
            </a:r>
          </a:p>
        </p:txBody>
      </p:sp>
      <p:sp>
        <p:nvSpPr>
          <p:cNvPr id="7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670511" y="4749496"/>
            <a:ext cx="10601915" cy="380455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8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688059" y="5037831"/>
            <a:ext cx="10628235" cy="278907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050" b="1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2"/>
          </p:nvPr>
        </p:nvSpPr>
        <p:spPr>
          <a:xfrm>
            <a:off x="671932" y="5262712"/>
            <a:ext cx="10627783" cy="255588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100"/>
            </a:lvl1pPr>
            <a:lvl2pPr marL="457200" indent="0">
              <a:buNone/>
              <a:defRPr sz="1100"/>
            </a:lvl2pPr>
            <a:lvl3pPr marL="914400" indent="0">
              <a:buNone/>
              <a:defRPr sz="1100"/>
            </a:lvl3pPr>
            <a:lvl4pPr marL="1371600" indent="0">
              <a:buNone/>
              <a:defRPr sz="1100"/>
            </a:lvl4pPr>
            <a:lvl5pPr marL="1828800" indent="0">
              <a:buNone/>
              <a:defRPr sz="11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335" y="5699280"/>
            <a:ext cx="1201560" cy="10168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08131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819923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609601" y="6356352"/>
            <a:ext cx="2844800" cy="365125"/>
          </a:xfrm>
          <a:prstGeom prst="rect">
            <a:avLst/>
          </a:prstGeom>
        </p:spPr>
        <p:txBody>
          <a:bodyPr/>
          <a:lstStyle/>
          <a:p>
            <a:fld id="{ED79B034-02C1-0743-8BBD-57FF3ED95CDC}" type="datetimeFigureOut">
              <a:rPr lang="en-US" smtClean="0"/>
              <a:t>3/9/2017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165600" y="6356352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737600" y="6356353"/>
            <a:ext cx="2844800" cy="365125"/>
          </a:xfrm>
          <a:prstGeom prst="rect">
            <a:avLst/>
          </a:prstGeom>
        </p:spPr>
        <p:txBody>
          <a:bodyPr/>
          <a:lstStyle/>
          <a:p>
            <a:fld id="{30014A9B-CD14-EF4F-8489-8003DC1DE6B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560854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One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lide Number Placeholder 12"/>
          <p:cNvSpPr>
            <a:spLocks noGrp="1"/>
          </p:cNvSpPr>
          <p:nvPr>
            <p:ph type="sldNum" sz="quarter" idx="10"/>
          </p:nvPr>
        </p:nvSpPr>
        <p:spPr>
          <a:xfrm>
            <a:off x="8921653" y="6476421"/>
            <a:ext cx="2844800" cy="365125"/>
          </a:xfrm>
          <a:prstGeom prst="rect">
            <a:avLst/>
          </a:prstGeom>
        </p:spPr>
        <p:txBody>
          <a:bodyPr/>
          <a:lstStyle/>
          <a:p>
            <a:fld id="{EDF1F588-E1B8-AF45-B660-2E392DF8260E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1"/>
          </p:nvPr>
        </p:nvSpPr>
        <p:spPr>
          <a:xfrm>
            <a:off x="452968" y="192088"/>
            <a:ext cx="11167533" cy="573087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2600">
                <a:solidFill>
                  <a:schemeClr val="accent1"/>
                </a:solidFill>
                <a:latin typeface="Arial"/>
                <a:cs typeface="Arial"/>
              </a:defRPr>
            </a:lvl1pPr>
            <a:lvl2pPr>
              <a:defRPr sz="2600">
                <a:latin typeface="Arial"/>
                <a:cs typeface="Arial"/>
              </a:defRPr>
            </a:lvl2pPr>
            <a:lvl3pPr>
              <a:defRPr sz="2600">
                <a:latin typeface="Arial"/>
                <a:cs typeface="Arial"/>
              </a:defRPr>
            </a:lvl3pPr>
            <a:lvl4pPr>
              <a:defRPr sz="2600">
                <a:latin typeface="Arial"/>
                <a:cs typeface="Arial"/>
              </a:defRPr>
            </a:lvl4pPr>
            <a:lvl5pPr>
              <a:defRPr sz="2600">
                <a:latin typeface="Arial"/>
                <a:cs typeface="Arial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7" name="Straight Connector 16"/>
          <p:cNvCxnSpPr/>
          <p:nvPr userDrawn="1"/>
        </p:nvCxnSpPr>
        <p:spPr>
          <a:xfrm>
            <a:off x="452968" y="765175"/>
            <a:ext cx="11167533" cy="0"/>
          </a:xfrm>
          <a:prstGeom prst="line">
            <a:avLst/>
          </a:prstGeom>
          <a:ln w="3175" cmpd="sng">
            <a:solidFill>
              <a:schemeClr val="bg1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/>
          <p:cNvSpPr>
            <a:spLocks noGrp="1"/>
          </p:cNvSpPr>
          <p:nvPr>
            <p:ph sz="quarter" idx="12"/>
          </p:nvPr>
        </p:nvSpPr>
        <p:spPr>
          <a:xfrm>
            <a:off x="452968" y="862013"/>
            <a:ext cx="11167533" cy="5368925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050"/>
            </a:lvl1pPr>
            <a:lvl2pPr marL="457200" indent="0">
              <a:buNone/>
              <a:defRPr sz="1050"/>
            </a:lvl2pPr>
            <a:lvl3pPr marL="914400" indent="0">
              <a:buNone/>
              <a:defRPr sz="1050"/>
            </a:lvl3pPr>
            <a:lvl4pPr marL="1371600" indent="0">
              <a:buNone/>
              <a:defRPr sz="1050"/>
            </a:lvl4pPr>
            <a:lvl5pPr marL="1828800" indent="0">
              <a:buNone/>
              <a:defRPr sz="105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32024846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One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lide Number Placeholder 12"/>
          <p:cNvSpPr>
            <a:spLocks noGrp="1"/>
          </p:cNvSpPr>
          <p:nvPr>
            <p:ph type="sldNum" sz="quarter" idx="10"/>
          </p:nvPr>
        </p:nvSpPr>
        <p:spPr>
          <a:xfrm>
            <a:off x="8921653" y="6476421"/>
            <a:ext cx="2844800" cy="365125"/>
          </a:xfrm>
          <a:prstGeom prst="rect">
            <a:avLst/>
          </a:prstGeom>
        </p:spPr>
        <p:txBody>
          <a:bodyPr/>
          <a:lstStyle/>
          <a:p>
            <a:fld id="{EDF1F588-E1B8-AF45-B660-2E392DF8260E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1"/>
          </p:nvPr>
        </p:nvSpPr>
        <p:spPr>
          <a:xfrm>
            <a:off x="452968" y="192088"/>
            <a:ext cx="11167533" cy="573087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2600">
                <a:solidFill>
                  <a:schemeClr val="accent1"/>
                </a:solidFill>
                <a:latin typeface="Arial"/>
                <a:cs typeface="Arial"/>
              </a:defRPr>
            </a:lvl1pPr>
            <a:lvl2pPr>
              <a:defRPr sz="2600">
                <a:latin typeface="Arial"/>
                <a:cs typeface="Arial"/>
              </a:defRPr>
            </a:lvl2pPr>
            <a:lvl3pPr>
              <a:defRPr sz="2600">
                <a:latin typeface="Arial"/>
                <a:cs typeface="Arial"/>
              </a:defRPr>
            </a:lvl3pPr>
            <a:lvl4pPr>
              <a:defRPr sz="2600">
                <a:latin typeface="Arial"/>
                <a:cs typeface="Arial"/>
              </a:defRPr>
            </a:lvl4pPr>
            <a:lvl5pPr>
              <a:defRPr sz="2600">
                <a:latin typeface="Arial"/>
                <a:cs typeface="Arial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7" name="Straight Connector 16"/>
          <p:cNvCxnSpPr/>
          <p:nvPr userDrawn="1"/>
        </p:nvCxnSpPr>
        <p:spPr>
          <a:xfrm>
            <a:off x="452968" y="765175"/>
            <a:ext cx="11167533" cy="0"/>
          </a:xfrm>
          <a:prstGeom prst="line">
            <a:avLst/>
          </a:prstGeom>
          <a:ln w="3175" cmpd="sng">
            <a:solidFill>
              <a:schemeClr val="bg1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/>
          <p:cNvSpPr>
            <a:spLocks noGrp="1"/>
          </p:cNvSpPr>
          <p:nvPr>
            <p:ph sz="quarter" idx="12"/>
          </p:nvPr>
        </p:nvSpPr>
        <p:spPr>
          <a:xfrm>
            <a:off x="452968" y="862013"/>
            <a:ext cx="11167533" cy="5368925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050"/>
            </a:lvl1pPr>
            <a:lvl2pPr marL="457200" indent="0">
              <a:buNone/>
              <a:defRPr sz="1050"/>
            </a:lvl2pPr>
            <a:lvl3pPr marL="914400" indent="0">
              <a:buNone/>
              <a:defRPr sz="1050"/>
            </a:lvl3pPr>
            <a:lvl4pPr marL="1371600" indent="0">
              <a:buNone/>
              <a:defRPr sz="1050"/>
            </a:lvl4pPr>
            <a:lvl5pPr marL="1828800" indent="0">
              <a:buNone/>
              <a:defRPr sz="105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5360123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ne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" b="16481"/>
          <a:stretch/>
        </p:blipFill>
        <p:spPr>
          <a:xfrm>
            <a:off x="0" y="0"/>
            <a:ext cx="12301538" cy="6858000"/>
          </a:xfrm>
          <a:prstGeom prst="rect">
            <a:avLst/>
          </a:prstGeom>
        </p:spPr>
      </p:pic>
      <p:sp>
        <p:nvSpPr>
          <p:cNvPr id="8" name="Rectangle 7"/>
          <p:cNvSpPr/>
          <p:nvPr userDrawn="1"/>
        </p:nvSpPr>
        <p:spPr>
          <a:xfrm rot="16200000">
            <a:off x="5783068" y="-5507821"/>
            <a:ext cx="722313" cy="12314627"/>
          </a:xfrm>
          <a:prstGeom prst="rect">
            <a:avLst/>
          </a:prstGeom>
          <a:solidFill>
            <a:schemeClr val="tx2">
              <a:alpha val="74902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671" t="19478" r="24212" b="52389"/>
          <a:stretch/>
        </p:blipFill>
        <p:spPr>
          <a:xfrm>
            <a:off x="437477" y="439841"/>
            <a:ext cx="399940" cy="430503"/>
          </a:xfrm>
          <a:prstGeom prst="rect">
            <a:avLst/>
          </a:prstGeom>
        </p:spPr>
      </p:pic>
      <p:sp>
        <p:nvSpPr>
          <p:cNvPr id="15" name="Text Placeholder 14"/>
          <p:cNvSpPr>
            <a:spLocks noGrp="1"/>
          </p:cNvSpPr>
          <p:nvPr>
            <p:ph type="body" sz="quarter" idx="11"/>
          </p:nvPr>
        </p:nvSpPr>
        <p:spPr>
          <a:xfrm>
            <a:off x="837417" y="439841"/>
            <a:ext cx="11249141" cy="463232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2600" b="1">
                <a:solidFill>
                  <a:schemeClr val="bg1"/>
                </a:solidFill>
                <a:latin typeface="Arial Narrow" charset="0"/>
                <a:ea typeface="Arial Narrow" charset="0"/>
                <a:cs typeface="Arial Narrow" charset="0"/>
              </a:defRPr>
            </a:lvl1pPr>
            <a:lvl2pPr>
              <a:defRPr sz="2600">
                <a:latin typeface="Arial"/>
                <a:cs typeface="Arial"/>
              </a:defRPr>
            </a:lvl2pPr>
            <a:lvl3pPr>
              <a:defRPr sz="2600">
                <a:latin typeface="Arial"/>
                <a:cs typeface="Arial"/>
              </a:defRPr>
            </a:lvl3pPr>
            <a:lvl4pPr>
              <a:defRPr sz="2600">
                <a:latin typeface="Arial"/>
                <a:cs typeface="Arial"/>
              </a:defRPr>
            </a:lvl4pPr>
            <a:lvl5pPr>
              <a:defRPr sz="2600">
                <a:latin typeface="Arial"/>
                <a:cs typeface="Arial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7011821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 rot="16200000">
            <a:off x="5783068" y="-5507821"/>
            <a:ext cx="722313" cy="12314627"/>
          </a:xfrm>
          <a:prstGeom prst="rect">
            <a:avLst/>
          </a:prstGeom>
          <a:solidFill>
            <a:schemeClr val="tx2">
              <a:alpha val="74902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671" t="19478" r="24212" b="52389"/>
          <a:stretch/>
        </p:blipFill>
        <p:spPr>
          <a:xfrm>
            <a:off x="437477" y="439841"/>
            <a:ext cx="399940" cy="430503"/>
          </a:xfrm>
          <a:prstGeom prst="rect">
            <a:avLst/>
          </a:prstGeom>
        </p:spPr>
      </p:pic>
      <p:sp>
        <p:nvSpPr>
          <p:cNvPr id="5" name="Text Placeholder 14"/>
          <p:cNvSpPr>
            <a:spLocks noGrp="1"/>
          </p:cNvSpPr>
          <p:nvPr>
            <p:ph type="body" sz="quarter" idx="11"/>
          </p:nvPr>
        </p:nvSpPr>
        <p:spPr>
          <a:xfrm>
            <a:off x="837417" y="439841"/>
            <a:ext cx="11249141" cy="463232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2600" b="1">
                <a:solidFill>
                  <a:schemeClr val="bg1"/>
                </a:solidFill>
                <a:latin typeface="Arial Narrow" charset="0"/>
                <a:ea typeface="Arial Narrow" charset="0"/>
                <a:cs typeface="Arial Narrow" charset="0"/>
              </a:defRPr>
            </a:lvl1pPr>
            <a:lvl2pPr>
              <a:defRPr sz="2600">
                <a:latin typeface="Arial"/>
                <a:cs typeface="Arial"/>
              </a:defRPr>
            </a:lvl2pPr>
            <a:lvl3pPr>
              <a:defRPr sz="2600">
                <a:latin typeface="Arial"/>
                <a:cs typeface="Arial"/>
              </a:defRPr>
            </a:lvl3pPr>
            <a:lvl4pPr>
              <a:defRPr sz="2600">
                <a:latin typeface="Arial"/>
                <a:cs typeface="Arial"/>
              </a:defRPr>
            </a:lvl4pPr>
            <a:lvl5pPr>
              <a:defRPr sz="2600">
                <a:latin typeface="Arial"/>
                <a:cs typeface="Arial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7251536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68592" y="0"/>
            <a:ext cx="5123408" cy="6858000"/>
          </a:xfrm>
          <a:prstGeom prst="rect">
            <a:avLst/>
          </a:prstGeom>
        </p:spPr>
      </p:pic>
      <p:sp>
        <p:nvSpPr>
          <p:cNvPr id="4" name="Rectangle 3"/>
          <p:cNvSpPr/>
          <p:nvPr userDrawn="1"/>
        </p:nvSpPr>
        <p:spPr>
          <a:xfrm rot="16200000">
            <a:off x="5783068" y="-5507821"/>
            <a:ext cx="722313" cy="12314627"/>
          </a:xfrm>
          <a:prstGeom prst="rect">
            <a:avLst/>
          </a:prstGeom>
          <a:solidFill>
            <a:schemeClr val="tx2">
              <a:alpha val="74902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671" t="19478" r="24212" b="52389"/>
          <a:stretch/>
        </p:blipFill>
        <p:spPr>
          <a:xfrm>
            <a:off x="437477" y="439841"/>
            <a:ext cx="399940" cy="430503"/>
          </a:xfrm>
          <a:prstGeom prst="rect">
            <a:avLst/>
          </a:prstGeom>
        </p:spPr>
      </p:pic>
      <p:sp>
        <p:nvSpPr>
          <p:cNvPr id="6" name="Text Placeholder 14"/>
          <p:cNvSpPr>
            <a:spLocks noGrp="1"/>
          </p:cNvSpPr>
          <p:nvPr>
            <p:ph type="body" sz="quarter" idx="11"/>
          </p:nvPr>
        </p:nvSpPr>
        <p:spPr>
          <a:xfrm>
            <a:off x="837417" y="439841"/>
            <a:ext cx="11249141" cy="463232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2600" b="1">
                <a:solidFill>
                  <a:schemeClr val="bg1"/>
                </a:solidFill>
                <a:latin typeface="Arial Narrow" charset="0"/>
                <a:ea typeface="Arial Narrow" charset="0"/>
                <a:cs typeface="Arial Narrow" charset="0"/>
              </a:defRPr>
            </a:lvl1pPr>
            <a:lvl2pPr>
              <a:defRPr sz="2600">
                <a:latin typeface="Arial"/>
                <a:cs typeface="Arial"/>
              </a:defRPr>
            </a:lvl2pPr>
            <a:lvl3pPr>
              <a:defRPr sz="2600">
                <a:latin typeface="Arial"/>
                <a:cs typeface="Arial"/>
              </a:defRPr>
            </a:lvl3pPr>
            <a:lvl4pPr>
              <a:defRPr sz="2600">
                <a:latin typeface="Arial"/>
                <a:cs typeface="Arial"/>
              </a:defRPr>
            </a:lvl4pPr>
            <a:lvl5pPr>
              <a:defRPr sz="2600">
                <a:latin typeface="Arial"/>
                <a:cs typeface="Arial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8838899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 rot="16200000">
            <a:off x="5783068" y="-5507821"/>
            <a:ext cx="722313" cy="12314627"/>
          </a:xfrm>
          <a:prstGeom prst="rect">
            <a:avLst/>
          </a:prstGeom>
          <a:solidFill>
            <a:schemeClr val="tx2">
              <a:alpha val="74902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671" t="19478" r="24212" b="52389"/>
          <a:stretch/>
        </p:blipFill>
        <p:spPr>
          <a:xfrm>
            <a:off x="437477" y="439841"/>
            <a:ext cx="399940" cy="430503"/>
          </a:xfrm>
          <a:prstGeom prst="rect">
            <a:avLst/>
          </a:prstGeom>
        </p:spPr>
      </p:pic>
      <p:sp>
        <p:nvSpPr>
          <p:cNvPr id="7" name="Text Placeholder 14"/>
          <p:cNvSpPr>
            <a:spLocks noGrp="1"/>
          </p:cNvSpPr>
          <p:nvPr>
            <p:ph type="body" sz="quarter" idx="11"/>
          </p:nvPr>
        </p:nvSpPr>
        <p:spPr>
          <a:xfrm>
            <a:off x="837417" y="439841"/>
            <a:ext cx="11249141" cy="463232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2600" b="1">
                <a:solidFill>
                  <a:schemeClr val="bg1"/>
                </a:solidFill>
                <a:latin typeface="Arial Narrow" charset="0"/>
                <a:ea typeface="Arial Narrow" charset="0"/>
                <a:cs typeface="Arial Narrow" charset="0"/>
              </a:defRPr>
            </a:lvl1pPr>
            <a:lvl2pPr>
              <a:defRPr sz="2600">
                <a:latin typeface="Arial"/>
                <a:cs typeface="Arial"/>
              </a:defRPr>
            </a:lvl2pPr>
            <a:lvl3pPr>
              <a:defRPr sz="2600">
                <a:latin typeface="Arial"/>
                <a:cs typeface="Arial"/>
              </a:defRPr>
            </a:lvl3pPr>
            <a:lvl4pPr>
              <a:defRPr sz="2600">
                <a:latin typeface="Arial"/>
                <a:cs typeface="Arial"/>
              </a:defRPr>
            </a:lvl4pPr>
            <a:lvl5pPr>
              <a:defRPr sz="2600">
                <a:latin typeface="Arial"/>
                <a:cs typeface="Arial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1221156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520" b="8527"/>
          <a:stretch/>
        </p:blipFill>
        <p:spPr>
          <a:xfrm>
            <a:off x="-13089" y="0"/>
            <a:ext cx="12301538" cy="6857999"/>
          </a:xfrm>
          <a:prstGeom prst="rect">
            <a:avLst/>
          </a:prstGeom>
        </p:spPr>
      </p:pic>
      <p:sp>
        <p:nvSpPr>
          <p:cNvPr id="8" name="Rectangle 7"/>
          <p:cNvSpPr/>
          <p:nvPr userDrawn="1"/>
        </p:nvSpPr>
        <p:spPr>
          <a:xfrm rot="16200000">
            <a:off x="5783068" y="-5507821"/>
            <a:ext cx="722313" cy="12314627"/>
          </a:xfrm>
          <a:prstGeom prst="rect">
            <a:avLst/>
          </a:prstGeom>
          <a:solidFill>
            <a:schemeClr val="tx2">
              <a:alpha val="74902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671" t="19478" r="24212" b="52389"/>
          <a:stretch/>
        </p:blipFill>
        <p:spPr>
          <a:xfrm>
            <a:off x="437477" y="439841"/>
            <a:ext cx="399940" cy="430503"/>
          </a:xfrm>
          <a:prstGeom prst="rect">
            <a:avLst/>
          </a:prstGeom>
        </p:spPr>
      </p:pic>
      <p:sp>
        <p:nvSpPr>
          <p:cNvPr id="10" name="Text Placeholder 14"/>
          <p:cNvSpPr>
            <a:spLocks noGrp="1"/>
          </p:cNvSpPr>
          <p:nvPr>
            <p:ph type="body" sz="quarter" idx="11"/>
          </p:nvPr>
        </p:nvSpPr>
        <p:spPr>
          <a:xfrm>
            <a:off x="837417" y="439841"/>
            <a:ext cx="11249141" cy="463232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2600" b="1">
                <a:solidFill>
                  <a:schemeClr val="bg1"/>
                </a:solidFill>
                <a:latin typeface="Arial Narrow" charset="0"/>
                <a:ea typeface="Arial Narrow" charset="0"/>
                <a:cs typeface="Arial Narrow" charset="0"/>
              </a:defRPr>
            </a:lvl1pPr>
            <a:lvl2pPr>
              <a:defRPr sz="2600">
                <a:latin typeface="Arial"/>
                <a:cs typeface="Arial"/>
              </a:defRPr>
            </a:lvl2pPr>
            <a:lvl3pPr>
              <a:defRPr sz="2600">
                <a:latin typeface="Arial"/>
                <a:cs typeface="Arial"/>
              </a:defRPr>
            </a:lvl3pPr>
            <a:lvl4pPr>
              <a:defRPr sz="2600">
                <a:latin typeface="Arial"/>
                <a:cs typeface="Arial"/>
              </a:defRPr>
            </a:lvl4pPr>
            <a:lvl5pPr>
              <a:defRPr sz="2600">
                <a:latin typeface="Arial"/>
                <a:cs typeface="Arial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7263985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21" r="18426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Rectangle 2"/>
          <p:cNvSpPr/>
          <p:nvPr userDrawn="1"/>
        </p:nvSpPr>
        <p:spPr>
          <a:xfrm rot="16200000">
            <a:off x="5783068" y="-5507821"/>
            <a:ext cx="722313" cy="12314627"/>
          </a:xfrm>
          <a:prstGeom prst="rect">
            <a:avLst/>
          </a:prstGeom>
          <a:solidFill>
            <a:schemeClr val="tx2">
              <a:alpha val="74902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671" t="19478" r="24212" b="52389"/>
          <a:stretch/>
        </p:blipFill>
        <p:spPr>
          <a:xfrm>
            <a:off x="437477" y="439841"/>
            <a:ext cx="399940" cy="430503"/>
          </a:xfrm>
          <a:prstGeom prst="rect">
            <a:avLst/>
          </a:prstGeom>
        </p:spPr>
      </p:pic>
      <p:sp>
        <p:nvSpPr>
          <p:cNvPr id="5" name="Text Placeholder 14"/>
          <p:cNvSpPr>
            <a:spLocks noGrp="1"/>
          </p:cNvSpPr>
          <p:nvPr>
            <p:ph type="body" sz="quarter" idx="11"/>
          </p:nvPr>
        </p:nvSpPr>
        <p:spPr>
          <a:xfrm>
            <a:off x="837417" y="439841"/>
            <a:ext cx="11249141" cy="463232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2600" b="1">
                <a:solidFill>
                  <a:schemeClr val="bg1"/>
                </a:solidFill>
                <a:latin typeface="Arial Narrow" charset="0"/>
                <a:ea typeface="Arial Narrow" charset="0"/>
                <a:cs typeface="Arial Narrow" charset="0"/>
              </a:defRPr>
            </a:lvl1pPr>
            <a:lvl2pPr>
              <a:defRPr sz="2600">
                <a:latin typeface="Arial"/>
                <a:cs typeface="Arial"/>
              </a:defRPr>
            </a:lvl2pPr>
            <a:lvl3pPr>
              <a:defRPr sz="2600">
                <a:latin typeface="Arial"/>
                <a:cs typeface="Arial"/>
              </a:defRPr>
            </a:lvl3pPr>
            <a:lvl4pPr>
              <a:defRPr sz="2600">
                <a:latin typeface="Arial"/>
                <a:cs typeface="Arial"/>
              </a:defRPr>
            </a:lvl4pPr>
            <a:lvl5pPr>
              <a:defRPr sz="2600">
                <a:latin typeface="Arial"/>
                <a:cs typeface="Arial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5441546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>
          <a:xfrm>
            <a:off x="8737600" y="6356353"/>
            <a:ext cx="2844800" cy="365125"/>
          </a:xfrm>
          <a:prstGeom prst="rect">
            <a:avLst/>
          </a:prstGeom>
        </p:spPr>
        <p:txBody>
          <a:bodyPr/>
          <a:lstStyle/>
          <a:p>
            <a:fld id="{EDF1F588-E1B8-AF45-B660-2E392DF8260E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1"/>
          </p:nvPr>
        </p:nvSpPr>
        <p:spPr>
          <a:xfrm>
            <a:off x="452968" y="5217936"/>
            <a:ext cx="10634133" cy="532980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2800" b="1" cap="small" spc="0">
                <a:solidFill>
                  <a:schemeClr val="accent1"/>
                </a:solidFill>
              </a:defRPr>
            </a:lvl1pPr>
            <a:lvl2pPr marL="457200" indent="0">
              <a:buNone/>
              <a:defRPr sz="2400"/>
            </a:lvl2pPr>
            <a:lvl3pPr marL="914400" indent="0">
              <a:buNone/>
              <a:defRPr sz="2400"/>
            </a:lvl3pPr>
            <a:lvl4pPr marL="1371600" indent="0">
              <a:buNone/>
              <a:defRPr sz="2400"/>
            </a:lvl4pPr>
            <a:lvl5pPr marL="1828800" indent="0">
              <a:buNone/>
              <a:defRPr sz="24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6569738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lide Number Placeholder 12"/>
          <p:cNvSpPr>
            <a:spLocks noGrp="1"/>
          </p:cNvSpPr>
          <p:nvPr>
            <p:ph type="sldNum" sz="quarter" idx="10"/>
          </p:nvPr>
        </p:nvSpPr>
        <p:spPr>
          <a:xfrm>
            <a:off x="8921653" y="6476421"/>
            <a:ext cx="2844800" cy="365125"/>
          </a:xfrm>
          <a:prstGeom prst="rect">
            <a:avLst/>
          </a:prstGeom>
        </p:spPr>
        <p:txBody>
          <a:bodyPr/>
          <a:lstStyle/>
          <a:p>
            <a:fld id="{EDF1F588-E1B8-AF45-B660-2E392DF8260E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1"/>
          </p:nvPr>
        </p:nvSpPr>
        <p:spPr>
          <a:xfrm>
            <a:off x="452968" y="192088"/>
            <a:ext cx="11167533" cy="573087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2600">
                <a:solidFill>
                  <a:schemeClr val="accent1"/>
                </a:solidFill>
                <a:latin typeface="Arial"/>
                <a:cs typeface="Arial"/>
              </a:defRPr>
            </a:lvl1pPr>
            <a:lvl2pPr>
              <a:defRPr sz="2600">
                <a:latin typeface="Arial"/>
                <a:cs typeface="Arial"/>
              </a:defRPr>
            </a:lvl2pPr>
            <a:lvl3pPr>
              <a:defRPr sz="2600">
                <a:latin typeface="Arial"/>
                <a:cs typeface="Arial"/>
              </a:defRPr>
            </a:lvl3pPr>
            <a:lvl4pPr>
              <a:defRPr sz="2600">
                <a:latin typeface="Arial"/>
                <a:cs typeface="Arial"/>
              </a:defRPr>
            </a:lvl4pPr>
            <a:lvl5pPr>
              <a:defRPr sz="2600">
                <a:latin typeface="Arial"/>
                <a:cs typeface="Arial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7" name="Straight Connector 16"/>
          <p:cNvCxnSpPr/>
          <p:nvPr userDrawn="1"/>
        </p:nvCxnSpPr>
        <p:spPr>
          <a:xfrm>
            <a:off x="452968" y="765175"/>
            <a:ext cx="11167533" cy="0"/>
          </a:xfrm>
          <a:prstGeom prst="line">
            <a:avLst/>
          </a:prstGeom>
          <a:ln w="3175" cmpd="sng">
            <a:solidFill>
              <a:schemeClr val="bg1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/>
          <p:cNvSpPr>
            <a:spLocks noGrp="1"/>
          </p:cNvSpPr>
          <p:nvPr>
            <p:ph sz="quarter" idx="12"/>
          </p:nvPr>
        </p:nvSpPr>
        <p:spPr>
          <a:xfrm>
            <a:off x="452969" y="862013"/>
            <a:ext cx="5486753" cy="5368925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050"/>
            </a:lvl1pPr>
            <a:lvl2pPr marL="457200" indent="0">
              <a:buNone/>
              <a:defRPr sz="1050"/>
            </a:lvl2pPr>
            <a:lvl3pPr marL="914400" indent="0">
              <a:buNone/>
              <a:defRPr sz="1050"/>
            </a:lvl3pPr>
            <a:lvl4pPr marL="1371600" indent="0">
              <a:buNone/>
              <a:defRPr sz="1050"/>
            </a:lvl4pPr>
            <a:lvl5pPr marL="1828800" indent="0">
              <a:buNone/>
              <a:defRPr sz="105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Content Placeholder 2"/>
          <p:cNvSpPr>
            <a:spLocks noGrp="1"/>
          </p:cNvSpPr>
          <p:nvPr>
            <p:ph sz="quarter" idx="13"/>
          </p:nvPr>
        </p:nvSpPr>
        <p:spPr>
          <a:xfrm>
            <a:off x="6141513" y="862013"/>
            <a:ext cx="5478987" cy="5368925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050"/>
            </a:lvl1pPr>
            <a:lvl2pPr marL="457200" indent="0">
              <a:buNone/>
              <a:defRPr sz="1050"/>
            </a:lvl2pPr>
            <a:lvl3pPr marL="914400" indent="0">
              <a:buNone/>
              <a:defRPr sz="1050"/>
            </a:lvl3pPr>
            <a:lvl4pPr marL="1371600" indent="0">
              <a:buNone/>
              <a:defRPr sz="1050"/>
            </a:lvl4pPr>
            <a:lvl5pPr marL="1828800" indent="0">
              <a:buNone/>
              <a:defRPr sz="105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2240307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919665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49" r:id="rId2"/>
    <p:sldLayoutId id="2147483657" r:id="rId3"/>
    <p:sldLayoutId id="2147483658" r:id="rId4"/>
    <p:sldLayoutId id="2147483654" r:id="rId5"/>
    <p:sldLayoutId id="2147483655" r:id="rId6"/>
    <p:sldLayoutId id="2147483656" r:id="rId7"/>
    <p:sldLayoutId id="2147483652" r:id="rId8"/>
    <p:sldLayoutId id="2147483651" r:id="rId9"/>
    <p:sldLayoutId id="2147483653" r:id="rId10"/>
    <p:sldLayoutId id="2147483659" r:id="rId11"/>
    <p:sldLayoutId id="2147483660" r:id="rId12"/>
    <p:sldLayoutId id="2147483663" r:id="rId13"/>
  </p:sldLayoutIdLst>
  <p:hf hdr="0" ftr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10" Type="http://schemas.openxmlformats.org/officeDocument/2006/relationships/image" Target="../media/image13.png"/><Relationship Id="rId4" Type="http://schemas.openxmlformats.org/officeDocument/2006/relationships/image" Target="../media/image7.png"/><Relationship Id="rId9" Type="http://schemas.openxmlformats.org/officeDocument/2006/relationships/image" Target="../media/image12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10" Type="http://schemas.openxmlformats.org/officeDocument/2006/relationships/image" Target="../media/image13.png"/><Relationship Id="rId4" Type="http://schemas.openxmlformats.org/officeDocument/2006/relationships/image" Target="../media/image7.png"/><Relationship Id="rId9" Type="http://schemas.openxmlformats.org/officeDocument/2006/relationships/image" Target="../media/image12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7" Type="http://schemas.openxmlformats.org/officeDocument/2006/relationships/image" Target="../media/image14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5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Coraggio’s Strategic Clarity Framework</a:t>
            </a:r>
          </a:p>
          <a:p>
            <a:endParaRPr lang="en-US" dirty="0"/>
          </a:p>
        </p:txBody>
      </p:sp>
      <p:grpSp>
        <p:nvGrpSpPr>
          <p:cNvPr id="6" name="Group 5"/>
          <p:cNvGrpSpPr/>
          <p:nvPr/>
        </p:nvGrpSpPr>
        <p:grpSpPr>
          <a:xfrm>
            <a:off x="400050" y="1624720"/>
            <a:ext cx="11452128" cy="3349269"/>
            <a:chOff x="712667" y="2139071"/>
            <a:chExt cx="7737960" cy="2256052"/>
          </a:xfrm>
        </p:grpSpPr>
        <p:sp>
          <p:nvSpPr>
            <p:cNvPr id="7" name="Oval 6"/>
            <p:cNvSpPr/>
            <p:nvPr/>
          </p:nvSpPr>
          <p:spPr>
            <a:xfrm>
              <a:off x="742126" y="3041968"/>
              <a:ext cx="943405" cy="943405"/>
            </a:xfrm>
            <a:prstGeom prst="ellipse">
              <a:avLst/>
            </a:prstGeom>
            <a:solidFill>
              <a:srgbClr val="ED7918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 dirty="0"/>
            </a:p>
          </p:txBody>
        </p:sp>
        <p:sp>
          <p:nvSpPr>
            <p:cNvPr id="8" name="Oval 7"/>
            <p:cNvSpPr/>
            <p:nvPr/>
          </p:nvSpPr>
          <p:spPr>
            <a:xfrm>
              <a:off x="4599342" y="3041968"/>
              <a:ext cx="943405" cy="943405"/>
            </a:xfrm>
            <a:prstGeom prst="ellipse">
              <a:avLst/>
            </a:prstGeom>
            <a:solidFill>
              <a:srgbClr val="ED7918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 dirty="0"/>
            </a:p>
          </p:txBody>
        </p:sp>
        <p:sp>
          <p:nvSpPr>
            <p:cNvPr id="9" name="Oval 8"/>
            <p:cNvSpPr/>
            <p:nvPr/>
          </p:nvSpPr>
          <p:spPr>
            <a:xfrm>
              <a:off x="7492254" y="3041968"/>
              <a:ext cx="943405" cy="943405"/>
            </a:xfrm>
            <a:prstGeom prst="ellipse">
              <a:avLst/>
            </a:prstGeom>
            <a:solidFill>
              <a:srgbClr val="3F80CD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 dirty="0"/>
            </a:p>
          </p:txBody>
        </p:sp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875058" y="3189964"/>
              <a:ext cx="662477" cy="662477"/>
            </a:xfrm>
            <a:prstGeom prst="rect">
              <a:avLst/>
            </a:prstGeom>
          </p:spPr>
        </p:pic>
        <p:grpSp>
          <p:nvGrpSpPr>
            <p:cNvPr id="11" name="Group 10"/>
            <p:cNvGrpSpPr/>
            <p:nvPr/>
          </p:nvGrpSpPr>
          <p:grpSpPr>
            <a:xfrm>
              <a:off x="1706429" y="3041968"/>
              <a:ext cx="943406" cy="943405"/>
              <a:chOff x="1759715" y="2385948"/>
              <a:chExt cx="943406" cy="943405"/>
            </a:xfrm>
          </p:grpSpPr>
          <p:sp>
            <p:nvSpPr>
              <p:cNvPr id="40" name="Oval 39"/>
              <p:cNvSpPr/>
              <p:nvPr/>
            </p:nvSpPr>
            <p:spPr>
              <a:xfrm>
                <a:off x="1759716" y="2385948"/>
                <a:ext cx="943405" cy="943405"/>
              </a:xfrm>
              <a:prstGeom prst="ellipse">
                <a:avLst/>
              </a:prstGeom>
              <a:solidFill>
                <a:srgbClr val="ED7918"/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800" dirty="0"/>
              </a:p>
            </p:txBody>
          </p:sp>
          <p:pic>
            <p:nvPicPr>
              <p:cNvPr id="41" name="Picture 40"/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759715" y="2385948"/>
                <a:ext cx="943405" cy="943405"/>
              </a:xfrm>
              <a:prstGeom prst="rect">
                <a:avLst/>
              </a:prstGeom>
            </p:spPr>
          </p:pic>
        </p:grpSp>
        <p:grpSp>
          <p:nvGrpSpPr>
            <p:cNvPr id="12" name="Group 11"/>
            <p:cNvGrpSpPr/>
            <p:nvPr/>
          </p:nvGrpSpPr>
          <p:grpSpPr>
            <a:xfrm>
              <a:off x="2670734" y="3041968"/>
              <a:ext cx="943405" cy="943405"/>
              <a:chOff x="2724020" y="2385948"/>
              <a:chExt cx="943405" cy="943405"/>
            </a:xfrm>
          </p:grpSpPr>
          <p:sp>
            <p:nvSpPr>
              <p:cNvPr id="38" name="Oval 37"/>
              <p:cNvSpPr/>
              <p:nvPr/>
            </p:nvSpPr>
            <p:spPr>
              <a:xfrm>
                <a:off x="2724020" y="2385948"/>
                <a:ext cx="943405" cy="943405"/>
              </a:xfrm>
              <a:prstGeom prst="ellipse">
                <a:avLst/>
              </a:prstGeom>
              <a:solidFill>
                <a:srgbClr val="ED7918"/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800" dirty="0"/>
              </a:p>
            </p:txBody>
          </p:sp>
          <p:pic>
            <p:nvPicPr>
              <p:cNvPr id="39" name="Picture 38"/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2825908" y="2533944"/>
                <a:ext cx="726056" cy="726056"/>
              </a:xfrm>
              <a:prstGeom prst="rect">
                <a:avLst/>
              </a:prstGeom>
            </p:spPr>
          </p:pic>
        </p:grpSp>
        <p:pic>
          <p:nvPicPr>
            <p:cNvPr id="13" name="Picture 12"/>
            <p:cNvPicPr>
              <a:picLocks noChangeAspect="1"/>
            </p:cNvPicPr>
            <p:nvPr/>
          </p:nvPicPr>
          <p:blipFill rotWithShape="1">
            <a:blip r:embed="rId6"/>
            <a:srcRect l="37231" r="20339" b="37335"/>
            <a:stretch/>
          </p:blipFill>
          <p:spPr>
            <a:xfrm>
              <a:off x="4816691" y="3123588"/>
              <a:ext cx="548751" cy="810473"/>
            </a:xfrm>
            <a:prstGeom prst="rect">
              <a:avLst/>
            </a:prstGeom>
          </p:spPr>
        </p:pic>
        <p:grpSp>
          <p:nvGrpSpPr>
            <p:cNvPr id="14" name="Group 13"/>
            <p:cNvGrpSpPr/>
            <p:nvPr/>
          </p:nvGrpSpPr>
          <p:grpSpPr>
            <a:xfrm>
              <a:off x="6527950" y="3041968"/>
              <a:ext cx="943405" cy="943405"/>
              <a:chOff x="6581236" y="2385948"/>
              <a:chExt cx="943405" cy="943405"/>
            </a:xfrm>
          </p:grpSpPr>
          <p:sp>
            <p:nvSpPr>
              <p:cNvPr id="36" name="Oval 35"/>
              <p:cNvSpPr/>
              <p:nvPr/>
            </p:nvSpPr>
            <p:spPr>
              <a:xfrm>
                <a:off x="6581236" y="2385948"/>
                <a:ext cx="943405" cy="943405"/>
              </a:xfrm>
              <a:prstGeom prst="ellipse">
                <a:avLst/>
              </a:prstGeom>
              <a:solidFill>
                <a:srgbClr val="978A04"/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800" dirty="0"/>
              </a:p>
            </p:txBody>
          </p:sp>
          <p:pic>
            <p:nvPicPr>
              <p:cNvPr id="37" name="Picture 36"/>
              <p:cNvPicPr>
                <a:picLocks noChangeAspect="1"/>
              </p:cNvPicPr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6717379" y="2506749"/>
                <a:ext cx="702500" cy="702500"/>
              </a:xfrm>
              <a:prstGeom prst="rect">
                <a:avLst/>
              </a:prstGeom>
            </p:spPr>
          </p:pic>
        </p:grpSp>
        <p:pic>
          <p:nvPicPr>
            <p:cNvPr id="15" name="Picture 14"/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 flipH="1">
              <a:off x="7504047" y="3053762"/>
              <a:ext cx="918783" cy="918783"/>
            </a:xfrm>
            <a:prstGeom prst="rect">
              <a:avLst/>
            </a:prstGeom>
          </p:spPr>
        </p:pic>
        <p:grpSp>
          <p:nvGrpSpPr>
            <p:cNvPr id="16" name="Group 15"/>
            <p:cNvGrpSpPr/>
            <p:nvPr/>
          </p:nvGrpSpPr>
          <p:grpSpPr>
            <a:xfrm>
              <a:off x="5563646" y="3041968"/>
              <a:ext cx="943405" cy="943405"/>
              <a:chOff x="5616932" y="2385948"/>
              <a:chExt cx="943405" cy="943405"/>
            </a:xfrm>
          </p:grpSpPr>
          <p:sp>
            <p:nvSpPr>
              <p:cNvPr id="34" name="Oval 33"/>
              <p:cNvSpPr/>
              <p:nvPr/>
            </p:nvSpPr>
            <p:spPr>
              <a:xfrm>
                <a:off x="5616932" y="2385948"/>
                <a:ext cx="943405" cy="943405"/>
              </a:xfrm>
              <a:prstGeom prst="ellipse">
                <a:avLst/>
              </a:prstGeom>
              <a:solidFill>
                <a:srgbClr val="978A04"/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800" dirty="0"/>
              </a:p>
            </p:txBody>
          </p:sp>
          <p:pic>
            <p:nvPicPr>
              <p:cNvPr id="35" name="Picture 34"/>
              <p:cNvPicPr>
                <a:picLocks noChangeAspect="1"/>
              </p:cNvPicPr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5679356" y="2454740"/>
                <a:ext cx="810473" cy="810473"/>
              </a:xfrm>
              <a:prstGeom prst="rect">
                <a:avLst/>
              </a:prstGeom>
            </p:spPr>
          </p:pic>
        </p:grpSp>
        <p:grpSp>
          <p:nvGrpSpPr>
            <p:cNvPr id="17" name="Group 16"/>
            <p:cNvGrpSpPr/>
            <p:nvPr/>
          </p:nvGrpSpPr>
          <p:grpSpPr>
            <a:xfrm>
              <a:off x="3635038" y="3041968"/>
              <a:ext cx="943405" cy="943405"/>
              <a:chOff x="3688324" y="2385948"/>
              <a:chExt cx="943405" cy="943405"/>
            </a:xfrm>
          </p:grpSpPr>
          <p:sp>
            <p:nvSpPr>
              <p:cNvPr id="32" name="Oval 31"/>
              <p:cNvSpPr/>
              <p:nvPr/>
            </p:nvSpPr>
            <p:spPr>
              <a:xfrm>
                <a:off x="3688324" y="2385948"/>
                <a:ext cx="943405" cy="943405"/>
              </a:xfrm>
              <a:prstGeom prst="ellipse">
                <a:avLst/>
              </a:prstGeom>
              <a:solidFill>
                <a:srgbClr val="ED7918"/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800" dirty="0"/>
              </a:p>
            </p:txBody>
          </p:sp>
          <p:pic>
            <p:nvPicPr>
              <p:cNvPr id="33" name="Picture 32"/>
              <p:cNvPicPr>
                <a:picLocks noChangeAspect="1"/>
              </p:cNvPicPr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3835927" y="2533944"/>
                <a:ext cx="662477" cy="662477"/>
              </a:xfrm>
              <a:prstGeom prst="rect">
                <a:avLst/>
              </a:prstGeom>
            </p:spPr>
          </p:pic>
        </p:grpSp>
        <p:sp>
          <p:nvSpPr>
            <p:cNvPr id="18" name="TextBox 17"/>
            <p:cNvSpPr txBox="1"/>
            <p:nvPr/>
          </p:nvSpPr>
          <p:spPr>
            <a:xfrm>
              <a:off x="942338" y="4136066"/>
              <a:ext cx="523362" cy="24878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dirty="0">
                  <a:solidFill>
                    <a:srgbClr val="ED7918"/>
                  </a:solidFill>
                  <a:latin typeface="Helvetica"/>
                  <a:cs typeface="Helvetica"/>
                </a:rPr>
                <a:t>vision</a:t>
              </a:r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1849847" y="4146343"/>
              <a:ext cx="653335" cy="24878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dirty="0">
                  <a:solidFill>
                    <a:srgbClr val="ED7918"/>
                  </a:solidFill>
                  <a:latin typeface="Helvetica"/>
                  <a:cs typeface="Helvetica"/>
                </a:rPr>
                <a:t>mission</a:t>
              </a:r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2854761" y="4146343"/>
              <a:ext cx="575351" cy="24878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dirty="0">
                  <a:solidFill>
                    <a:srgbClr val="ED7918"/>
                  </a:solidFill>
                  <a:latin typeface="Helvetica"/>
                  <a:cs typeface="Helvetica"/>
                </a:rPr>
                <a:t>values</a:t>
              </a:r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3696244" y="4146343"/>
              <a:ext cx="817969" cy="24878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dirty="0">
                  <a:solidFill>
                    <a:srgbClr val="ED7918"/>
                  </a:solidFill>
                  <a:latin typeface="Helvetica"/>
                  <a:cs typeface="Helvetica"/>
                </a:rPr>
                <a:t>reputation</a:t>
              </a:r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4763531" y="4146343"/>
              <a:ext cx="662000" cy="24878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dirty="0">
                  <a:solidFill>
                    <a:srgbClr val="ED7918"/>
                  </a:solidFill>
                  <a:latin typeface="Helvetica"/>
                  <a:cs typeface="Helvetica"/>
                </a:rPr>
                <a:t>position</a:t>
              </a:r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5570332" y="4136066"/>
              <a:ext cx="921948" cy="24878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dirty="0">
                  <a:solidFill>
                    <a:srgbClr val="978A04"/>
                  </a:solidFill>
                  <a:latin typeface="Helvetica"/>
                  <a:cs typeface="Helvetica"/>
                </a:rPr>
                <a:t>imperatives</a:t>
              </a:r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6607814" y="4136066"/>
              <a:ext cx="817969" cy="24878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dirty="0">
                  <a:solidFill>
                    <a:srgbClr val="978A04"/>
                  </a:solidFill>
                  <a:latin typeface="Helvetica"/>
                  <a:cs typeface="Helvetica"/>
                </a:rPr>
                <a:t>objectives</a:t>
              </a:r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7580966" y="4146343"/>
              <a:ext cx="765979" cy="24878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dirty="0">
                  <a:solidFill>
                    <a:srgbClr val="3F80CD"/>
                  </a:solidFill>
                  <a:latin typeface="Helvetica"/>
                  <a:cs typeface="Helvetica"/>
                </a:rPr>
                <a:t>initiatives</a:t>
              </a:r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742126" y="2139071"/>
              <a:ext cx="4800621" cy="352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dirty="0">
                  <a:solidFill>
                    <a:srgbClr val="ED7918"/>
                  </a:solidFill>
                  <a:latin typeface="Helvetica"/>
                  <a:cs typeface="Helvetica"/>
                </a:rPr>
                <a:t>clarity</a:t>
              </a:r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5563647" y="2139071"/>
              <a:ext cx="1907708" cy="352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dirty="0">
                  <a:solidFill>
                    <a:srgbClr val="978A04"/>
                  </a:solidFill>
                  <a:latin typeface="Helvetica"/>
                  <a:cs typeface="Helvetica"/>
                </a:rPr>
                <a:t>focus</a:t>
              </a:r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7492254" y="2139071"/>
              <a:ext cx="958373" cy="352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dirty="0">
                  <a:solidFill>
                    <a:srgbClr val="3F80CD"/>
                  </a:solidFill>
                  <a:latin typeface="Helvetica"/>
                  <a:cs typeface="Helvetica"/>
                </a:rPr>
                <a:t>action</a:t>
              </a:r>
            </a:p>
          </p:txBody>
        </p:sp>
        <p:sp>
          <p:nvSpPr>
            <p:cNvPr id="29" name="Right Brace 28"/>
            <p:cNvSpPr/>
            <p:nvPr/>
          </p:nvSpPr>
          <p:spPr>
            <a:xfrm rot="16200000">
              <a:off x="2896001" y="424679"/>
              <a:ext cx="433954" cy="4800622"/>
            </a:xfrm>
            <a:prstGeom prst="rightBrace">
              <a:avLst/>
            </a:prstGeom>
            <a:ln>
              <a:solidFill>
                <a:srgbClr val="ED7918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2800" dirty="0"/>
            </a:p>
          </p:txBody>
        </p:sp>
        <p:sp>
          <p:nvSpPr>
            <p:cNvPr id="30" name="Right Brace 29"/>
            <p:cNvSpPr/>
            <p:nvPr/>
          </p:nvSpPr>
          <p:spPr>
            <a:xfrm rot="16200000">
              <a:off x="6291691" y="1863875"/>
              <a:ext cx="433954" cy="1922230"/>
            </a:xfrm>
            <a:prstGeom prst="rightBrace">
              <a:avLst/>
            </a:prstGeom>
            <a:ln>
              <a:solidFill>
                <a:srgbClr val="978A04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2800" dirty="0"/>
            </a:p>
          </p:txBody>
        </p:sp>
        <p:sp>
          <p:nvSpPr>
            <p:cNvPr id="31" name="Right Brace 30"/>
            <p:cNvSpPr/>
            <p:nvPr/>
          </p:nvSpPr>
          <p:spPr>
            <a:xfrm rot="16200000">
              <a:off x="7742427" y="2369633"/>
              <a:ext cx="433954" cy="910714"/>
            </a:xfrm>
            <a:prstGeom prst="rightBrace">
              <a:avLst/>
            </a:prstGeom>
            <a:ln>
              <a:solidFill>
                <a:srgbClr val="3F80CD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2800" dirty="0"/>
            </a:p>
          </p:txBody>
        </p:sp>
      </p:grpSp>
    </p:spTree>
    <p:extLst>
      <p:ext uri="{BB962C8B-B14F-4D97-AF65-F5344CB8AC3E}">
        <p14:creationId xmlns:p14="http://schemas.microsoft.com/office/powerpoint/2010/main" val="99711333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20961" y="438491"/>
            <a:ext cx="11880539" cy="2435771"/>
          </a:xfrm>
          <a:prstGeom prst="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29" tIns="45714" rIns="91429" bIns="45714" rtlCol="0" anchor="ctr"/>
          <a:lstStyle/>
          <a:p>
            <a:pPr algn="ctr"/>
            <a:endParaRPr lang="en-US" dirty="0"/>
          </a:p>
        </p:txBody>
      </p:sp>
      <p:sp>
        <p:nvSpPr>
          <p:cNvPr id="19" name="Rectangle 18"/>
          <p:cNvSpPr/>
          <p:nvPr/>
        </p:nvSpPr>
        <p:spPr>
          <a:xfrm>
            <a:off x="120961" y="2993106"/>
            <a:ext cx="6873397" cy="3829727"/>
          </a:xfrm>
          <a:prstGeom prst="rect">
            <a:avLst/>
          </a:prstGeom>
          <a:solidFill>
            <a:schemeClr val="accent3"/>
          </a:solidFill>
          <a:ln>
            <a:solidFill>
              <a:schemeClr val="accent3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29" tIns="45714" rIns="91429" bIns="45714" rtlCol="0" anchor="ctr"/>
          <a:lstStyle/>
          <a:p>
            <a:pPr algn="ctr"/>
            <a:endParaRPr lang="en-US" dirty="0"/>
          </a:p>
        </p:txBody>
      </p:sp>
      <p:sp>
        <p:nvSpPr>
          <p:cNvPr id="23" name="Rectangle 22"/>
          <p:cNvSpPr/>
          <p:nvPr/>
        </p:nvSpPr>
        <p:spPr>
          <a:xfrm>
            <a:off x="7093688" y="2993105"/>
            <a:ext cx="4907812" cy="3829725"/>
          </a:xfrm>
          <a:prstGeom prst="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29" tIns="45714" rIns="91429" bIns="45714" rtlCol="0" anchor="ctr"/>
          <a:lstStyle/>
          <a:p>
            <a:pPr algn="ctr"/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433322" y="535010"/>
            <a:ext cx="1088068" cy="2239574"/>
          </a:xfrm>
          <a:prstGeom prst="rect">
            <a:avLst/>
          </a:prstGeom>
          <a:solidFill>
            <a:schemeClr val="bg1"/>
          </a:solidFill>
          <a:ln>
            <a:solidFill>
              <a:schemeClr val="accent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29" tIns="45714" rIns="91429" bIns="45714" rtlCol="0" anchor="t"/>
          <a:lstStyle/>
          <a:p>
            <a:r>
              <a:rPr lang="en-US" sz="1100" b="1" dirty="0">
                <a:solidFill>
                  <a:schemeClr val="tx1"/>
                </a:solidFill>
                <a:cs typeface="Arial"/>
              </a:rPr>
              <a:t>Vision</a:t>
            </a:r>
            <a:br>
              <a:rPr lang="en-US" sz="1100" b="1" dirty="0">
                <a:solidFill>
                  <a:schemeClr val="tx1"/>
                </a:solidFill>
                <a:cs typeface="Arial"/>
              </a:rPr>
            </a:br>
            <a:r>
              <a:rPr lang="en-US" sz="1000" dirty="0">
                <a:solidFill>
                  <a:schemeClr val="tx1"/>
                </a:solidFill>
                <a:cs typeface="Arial"/>
              </a:rPr>
              <a:t>Enriching experiences for our guests, enhanced lifestyle for our residents, and stability and diversity for our economy</a:t>
            </a:r>
          </a:p>
        </p:txBody>
      </p:sp>
      <p:sp>
        <p:nvSpPr>
          <p:cNvPr id="6" name="Rectangle 5"/>
          <p:cNvSpPr/>
          <p:nvPr/>
        </p:nvSpPr>
        <p:spPr>
          <a:xfrm>
            <a:off x="2714177" y="535010"/>
            <a:ext cx="2956495" cy="2239574"/>
          </a:xfrm>
          <a:prstGeom prst="rect">
            <a:avLst/>
          </a:prstGeom>
          <a:solidFill>
            <a:schemeClr val="bg1"/>
          </a:solidFill>
          <a:ln>
            <a:solidFill>
              <a:schemeClr val="accent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29" tIns="45714" rIns="91429" bIns="45714" rtlCol="0" anchor="t"/>
          <a:lstStyle/>
          <a:p>
            <a:r>
              <a:rPr lang="en-US" sz="1100" b="1" dirty="0">
                <a:solidFill>
                  <a:schemeClr val="tx1"/>
                </a:solidFill>
                <a:cs typeface="Arial"/>
              </a:rPr>
              <a:t>Values</a:t>
            </a:r>
            <a:br>
              <a:rPr lang="en-US" sz="1100" b="1" dirty="0">
                <a:solidFill>
                  <a:schemeClr val="tx1"/>
                </a:solidFill>
                <a:cs typeface="Arial"/>
              </a:rPr>
            </a:br>
            <a:r>
              <a:rPr lang="en-US" sz="1000" b="1" dirty="0">
                <a:solidFill>
                  <a:schemeClr val="tx1"/>
                </a:solidFill>
                <a:cs typeface="Arial"/>
              </a:rPr>
              <a:t>Transparency</a:t>
            </a:r>
          </a:p>
          <a:p>
            <a:pPr marL="130175"/>
            <a:r>
              <a:rPr lang="en-US" sz="1000" dirty="0">
                <a:solidFill>
                  <a:schemeClr val="tx1"/>
                </a:solidFill>
                <a:cs typeface="Arial"/>
              </a:rPr>
              <a:t>We foster trust through openness and integrity.</a:t>
            </a:r>
          </a:p>
          <a:p>
            <a:r>
              <a:rPr lang="en-US" sz="1000" b="1" dirty="0">
                <a:solidFill>
                  <a:schemeClr val="tx1"/>
                </a:solidFill>
                <a:cs typeface="Arial"/>
              </a:rPr>
              <a:t>Accountability</a:t>
            </a:r>
          </a:p>
          <a:p>
            <a:pPr marL="130175"/>
            <a:r>
              <a:rPr lang="en-US" sz="1000" dirty="0">
                <a:solidFill>
                  <a:schemeClr val="tx1"/>
                </a:solidFill>
                <a:cs typeface="Arial"/>
              </a:rPr>
              <a:t>We are outcome-oriented and professional.</a:t>
            </a:r>
          </a:p>
          <a:p>
            <a:r>
              <a:rPr lang="en-US" sz="1000" b="1" dirty="0">
                <a:solidFill>
                  <a:schemeClr val="tx1"/>
                </a:solidFill>
                <a:cs typeface="Arial"/>
              </a:rPr>
              <a:t>Partnership</a:t>
            </a:r>
          </a:p>
          <a:p>
            <a:pPr marL="130175"/>
            <a:r>
              <a:rPr lang="en-US" sz="1000" dirty="0">
                <a:solidFill>
                  <a:schemeClr val="tx1"/>
                </a:solidFill>
                <a:cs typeface="Arial"/>
              </a:rPr>
              <a:t>We create alignment through inclusive and meaningful relationships.</a:t>
            </a:r>
          </a:p>
          <a:p>
            <a:r>
              <a:rPr lang="en-US" sz="1000" b="1" dirty="0">
                <a:solidFill>
                  <a:schemeClr val="tx1"/>
                </a:solidFill>
                <a:cs typeface="Arial"/>
              </a:rPr>
              <a:t>Community</a:t>
            </a:r>
          </a:p>
          <a:p>
            <a:pPr marL="130175"/>
            <a:r>
              <a:rPr lang="en-US" sz="1000" dirty="0">
                <a:solidFill>
                  <a:schemeClr val="tx1"/>
                </a:solidFill>
                <a:cs typeface="Arial"/>
              </a:rPr>
              <a:t>We contribute to the fabric of Mendocino County.</a:t>
            </a:r>
          </a:p>
          <a:p>
            <a:r>
              <a:rPr lang="en-US" sz="1000" b="1" dirty="0">
                <a:solidFill>
                  <a:schemeClr val="tx1"/>
                </a:solidFill>
                <a:cs typeface="Arial"/>
              </a:rPr>
              <a:t>Innovation</a:t>
            </a:r>
          </a:p>
          <a:p>
            <a:pPr marL="130175"/>
            <a:r>
              <a:rPr lang="en-US" sz="1000" dirty="0">
                <a:solidFill>
                  <a:schemeClr val="tx1"/>
                </a:solidFill>
                <a:cs typeface="Arial"/>
              </a:rPr>
              <a:t>Our creativity reflects the uniqueness of our cultures and landscapes.</a:t>
            </a:r>
          </a:p>
        </p:txBody>
      </p:sp>
      <p:sp>
        <p:nvSpPr>
          <p:cNvPr id="7" name="Rectangle 6"/>
          <p:cNvSpPr/>
          <p:nvPr/>
        </p:nvSpPr>
        <p:spPr>
          <a:xfrm>
            <a:off x="8672513" y="535010"/>
            <a:ext cx="3246394" cy="2239574"/>
          </a:xfrm>
          <a:prstGeom prst="rect">
            <a:avLst/>
          </a:prstGeom>
          <a:solidFill>
            <a:schemeClr val="bg1"/>
          </a:solidFill>
          <a:ln>
            <a:solidFill>
              <a:schemeClr val="accent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29" tIns="45714" rIns="91429" bIns="45714" rtlCol="0" anchor="t"/>
          <a:lstStyle/>
          <a:p>
            <a:r>
              <a:rPr lang="en-US" sz="1100" b="1" dirty="0">
                <a:solidFill>
                  <a:schemeClr val="tx1"/>
                </a:solidFill>
                <a:cs typeface="Arial"/>
              </a:rPr>
              <a:t>Position</a:t>
            </a:r>
            <a:br>
              <a:rPr lang="en-US" sz="1100" b="1" dirty="0">
                <a:solidFill>
                  <a:schemeClr val="tx1"/>
                </a:solidFill>
                <a:cs typeface="Arial"/>
              </a:rPr>
            </a:br>
            <a:r>
              <a:rPr lang="en-US" sz="1000" dirty="0">
                <a:solidFill>
                  <a:schemeClr val="tx1"/>
                </a:solidFill>
                <a:cs typeface="Arial"/>
              </a:rPr>
              <a:t>In order to support our stakeholders, generate economic activity for county residents through tourism, and inspire our visitors, Visit Mendocino County:</a:t>
            </a:r>
          </a:p>
          <a:p>
            <a:pPr marL="171450" indent="-171450">
              <a:buFont typeface="Arial" charset="0"/>
              <a:buChar char="•"/>
            </a:pPr>
            <a:r>
              <a:rPr lang="en-US" sz="1000" dirty="0">
                <a:solidFill>
                  <a:schemeClr val="tx1"/>
                </a:solidFill>
                <a:cs typeface="Arial"/>
              </a:rPr>
              <a:t>Consistently markets the entire county and its assets.</a:t>
            </a:r>
          </a:p>
          <a:p>
            <a:pPr marL="171450" indent="-171450">
              <a:buFont typeface="Arial" charset="0"/>
              <a:buChar char="•"/>
            </a:pPr>
            <a:r>
              <a:rPr lang="en-US" sz="1000" dirty="0">
                <a:solidFill>
                  <a:schemeClr val="tx1"/>
                </a:solidFill>
                <a:cs typeface="Arial"/>
              </a:rPr>
              <a:t>Creates, develops, and manages brand awareness for the county.</a:t>
            </a:r>
          </a:p>
          <a:p>
            <a:pPr marL="171450" indent="-171450">
              <a:buFont typeface="Arial" charset="0"/>
              <a:buChar char="•"/>
            </a:pPr>
            <a:r>
              <a:rPr lang="en-US" sz="1000" dirty="0">
                <a:solidFill>
                  <a:schemeClr val="tx1"/>
                </a:solidFill>
                <a:cs typeface="Arial"/>
              </a:rPr>
              <a:t>Connects people and organizations to opportunities.</a:t>
            </a:r>
          </a:p>
          <a:p>
            <a:pPr marL="171450" indent="-171450">
              <a:buFont typeface="Arial" charset="0"/>
              <a:buChar char="•"/>
            </a:pPr>
            <a:r>
              <a:rPr lang="en-US" sz="1000" dirty="0">
                <a:solidFill>
                  <a:schemeClr val="tx1"/>
                </a:solidFill>
                <a:cs typeface="Arial"/>
              </a:rPr>
              <a:t>Provides information to in-county partners and tourism resources to the industry.</a:t>
            </a:r>
          </a:p>
          <a:p>
            <a:pPr marL="171450" indent="-171450">
              <a:buFont typeface="Arial" charset="0"/>
              <a:buChar char="•"/>
            </a:pPr>
            <a:r>
              <a:rPr lang="en-US" sz="1000" dirty="0">
                <a:solidFill>
                  <a:schemeClr val="tx1"/>
                </a:solidFill>
                <a:cs typeface="Arial"/>
              </a:rPr>
              <a:t>Delivers a robust and sustainable return on investment.</a:t>
            </a:r>
          </a:p>
        </p:txBody>
      </p:sp>
      <p:sp>
        <p:nvSpPr>
          <p:cNvPr id="8" name="Rectangle 7"/>
          <p:cNvSpPr/>
          <p:nvPr/>
        </p:nvSpPr>
        <p:spPr>
          <a:xfrm>
            <a:off x="5757558" y="535010"/>
            <a:ext cx="2832361" cy="2239574"/>
          </a:xfrm>
          <a:prstGeom prst="rect">
            <a:avLst/>
          </a:prstGeom>
          <a:solidFill>
            <a:schemeClr val="bg1"/>
          </a:solidFill>
          <a:ln>
            <a:solidFill>
              <a:schemeClr val="accent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29" tIns="45714" rIns="91429" bIns="45714" rtlCol="0" anchor="t"/>
          <a:lstStyle/>
          <a:p>
            <a:pPr>
              <a:lnSpc>
                <a:spcPts val="960"/>
              </a:lnSpc>
            </a:pPr>
            <a:r>
              <a:rPr lang="en-US" sz="1100" b="1" dirty="0">
                <a:solidFill>
                  <a:schemeClr val="tx1"/>
                </a:solidFill>
                <a:cs typeface="Arial"/>
              </a:rPr>
              <a:t>Reputation</a:t>
            </a:r>
          </a:p>
          <a:p>
            <a:r>
              <a:rPr lang="en-US" sz="1000" b="1" dirty="0">
                <a:solidFill>
                  <a:schemeClr val="tx1"/>
                </a:solidFill>
                <a:cs typeface="Arial"/>
              </a:rPr>
              <a:t>Leader</a:t>
            </a:r>
          </a:p>
          <a:p>
            <a:pPr marL="130175" lvl="1"/>
            <a:r>
              <a:rPr lang="en-US" sz="1000" dirty="0">
                <a:solidFill>
                  <a:schemeClr val="tx1"/>
                </a:solidFill>
                <a:cs typeface="Arial"/>
              </a:rPr>
              <a:t>We motivate and facilitate the tourism community.</a:t>
            </a:r>
          </a:p>
          <a:p>
            <a:r>
              <a:rPr lang="en-US" sz="1000" b="1" dirty="0">
                <a:solidFill>
                  <a:schemeClr val="tx1"/>
                </a:solidFill>
                <a:cs typeface="Arial"/>
              </a:rPr>
              <a:t>Accessible </a:t>
            </a:r>
          </a:p>
          <a:p>
            <a:pPr marL="130175" lvl="1"/>
            <a:r>
              <a:rPr lang="en-US" sz="1000" dirty="0">
                <a:solidFill>
                  <a:schemeClr val="tx1"/>
                </a:solidFill>
                <a:cs typeface="Arial"/>
              </a:rPr>
              <a:t>We welcome—and are responsive to—input from community members and stakeholders.</a:t>
            </a:r>
          </a:p>
          <a:p>
            <a:pPr marL="6350" lvl="1"/>
            <a:r>
              <a:rPr lang="en-US" sz="1000" b="1" dirty="0">
                <a:solidFill>
                  <a:schemeClr val="tx1"/>
                </a:solidFill>
                <a:cs typeface="Arial"/>
              </a:rPr>
              <a:t>Collaborative</a:t>
            </a:r>
          </a:p>
          <a:p>
            <a:pPr marL="130175"/>
            <a:r>
              <a:rPr lang="en-US" sz="1000" dirty="0">
                <a:solidFill>
                  <a:schemeClr val="tx1"/>
                </a:solidFill>
                <a:cs typeface="Arial"/>
              </a:rPr>
              <a:t>We actively seek engagement and collaboration with our stakeholders and partners.</a:t>
            </a:r>
          </a:p>
          <a:p>
            <a:pPr marL="130175" indent="-123825"/>
            <a:r>
              <a:rPr lang="en-US" sz="1000" b="1" dirty="0">
                <a:solidFill>
                  <a:schemeClr val="tx1"/>
                </a:solidFill>
                <a:cs typeface="Arial"/>
              </a:rPr>
              <a:t>Bold</a:t>
            </a:r>
          </a:p>
          <a:p>
            <a:pPr marL="130175"/>
            <a:r>
              <a:rPr lang="en-US" sz="1000" dirty="0">
                <a:solidFill>
                  <a:schemeClr val="tx1"/>
                </a:solidFill>
                <a:cs typeface="Arial"/>
              </a:rPr>
              <a:t>We deliver on smart, effective, and forward-thinking ideas.</a:t>
            </a:r>
          </a:p>
        </p:txBody>
      </p:sp>
      <p:sp>
        <p:nvSpPr>
          <p:cNvPr id="9" name="Rectangle 8"/>
          <p:cNvSpPr/>
          <p:nvPr/>
        </p:nvSpPr>
        <p:spPr>
          <a:xfrm>
            <a:off x="1593066" y="535010"/>
            <a:ext cx="1034224" cy="2239574"/>
          </a:xfrm>
          <a:prstGeom prst="rect">
            <a:avLst/>
          </a:prstGeom>
          <a:solidFill>
            <a:schemeClr val="bg1"/>
          </a:solidFill>
          <a:ln>
            <a:solidFill>
              <a:schemeClr val="accent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29" tIns="45714" rIns="91429" bIns="45714" rtlCol="0" anchor="t"/>
          <a:lstStyle/>
          <a:p>
            <a:r>
              <a:rPr lang="en-US" sz="1100" b="1" dirty="0">
                <a:solidFill>
                  <a:schemeClr val="tx1"/>
                </a:solidFill>
                <a:cs typeface="Arial"/>
              </a:rPr>
              <a:t>Mission</a:t>
            </a:r>
            <a:br>
              <a:rPr lang="en-US" sz="1100" b="1" dirty="0">
                <a:solidFill>
                  <a:schemeClr val="tx1"/>
                </a:solidFill>
                <a:cs typeface="Arial"/>
              </a:rPr>
            </a:br>
            <a:r>
              <a:rPr lang="en-US" sz="1000" dirty="0">
                <a:solidFill>
                  <a:schemeClr val="tx1"/>
                </a:solidFill>
                <a:cs typeface="Arial"/>
              </a:rPr>
              <a:t>Visit Mendocino County stewards and amplifies the total Mendocino County experience.</a:t>
            </a:r>
          </a:p>
        </p:txBody>
      </p:sp>
      <p:sp>
        <p:nvSpPr>
          <p:cNvPr id="10" name="Rectangle 9"/>
          <p:cNvSpPr/>
          <p:nvPr/>
        </p:nvSpPr>
        <p:spPr>
          <a:xfrm>
            <a:off x="445883" y="3315540"/>
            <a:ext cx="1678238" cy="1078992"/>
          </a:xfrm>
          <a:prstGeom prst="rect">
            <a:avLst/>
          </a:prstGeom>
          <a:solidFill>
            <a:schemeClr val="bg1"/>
          </a:solidFill>
          <a:ln>
            <a:solidFill>
              <a:schemeClr val="accent3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29" tIns="45714" rIns="91429" bIns="45714" rtlCol="0" anchor="ctr"/>
          <a:lstStyle/>
          <a:p>
            <a:r>
              <a:rPr lang="en-US" sz="1100" b="1" dirty="0">
                <a:solidFill>
                  <a:schemeClr val="tx1"/>
                </a:solidFill>
                <a:cs typeface="Arial"/>
              </a:rPr>
              <a:t>Demonstrate and strengthen VMC’s contribution to county economic and community vitality</a:t>
            </a:r>
          </a:p>
        </p:txBody>
      </p:sp>
      <p:sp>
        <p:nvSpPr>
          <p:cNvPr id="21" name="Rectangle 20"/>
          <p:cNvSpPr/>
          <p:nvPr/>
        </p:nvSpPr>
        <p:spPr>
          <a:xfrm>
            <a:off x="2223450" y="3315540"/>
            <a:ext cx="4674655" cy="1078992"/>
          </a:xfrm>
          <a:prstGeom prst="rect">
            <a:avLst/>
          </a:prstGeom>
          <a:solidFill>
            <a:schemeClr val="bg1"/>
          </a:solidFill>
          <a:ln>
            <a:solidFill>
              <a:schemeClr val="accent3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29" tIns="45714" rIns="91429" bIns="45714" rtlCol="0" anchor="ctr"/>
          <a:lstStyle/>
          <a:p>
            <a:pPr marL="171430" indent="-171430">
              <a:buFont typeface="Arial"/>
              <a:buChar char="•"/>
            </a:pPr>
            <a:r>
              <a:rPr lang="en-US" sz="1000" dirty="0">
                <a:solidFill>
                  <a:schemeClr val="tx1"/>
                </a:solidFill>
                <a:cs typeface="Arial"/>
              </a:rPr>
              <a:t>Bid assessment growth at 5% over average of top 3 competitors</a:t>
            </a:r>
          </a:p>
          <a:p>
            <a:pPr marL="171430" indent="-171430">
              <a:buFont typeface="Arial"/>
              <a:buChar char="•"/>
            </a:pPr>
            <a:r>
              <a:rPr lang="en-US" sz="1000" dirty="0">
                <a:solidFill>
                  <a:schemeClr val="tx1"/>
                </a:solidFill>
                <a:cs typeface="Arial"/>
              </a:rPr>
              <a:t>Year-over-year increase of sales tax receipts in Mendocino County</a:t>
            </a:r>
          </a:p>
          <a:p>
            <a:pPr marL="171430" indent="-171430">
              <a:buFont typeface="Arial"/>
              <a:buChar char="•"/>
            </a:pPr>
            <a:r>
              <a:rPr lang="en-US" sz="1000" dirty="0">
                <a:solidFill>
                  <a:schemeClr val="tx1"/>
                </a:solidFill>
                <a:cs typeface="Arial"/>
              </a:rPr>
              <a:t>Year-over-year increase in stakeholder survey response rate</a:t>
            </a:r>
          </a:p>
        </p:txBody>
      </p:sp>
      <p:sp>
        <p:nvSpPr>
          <p:cNvPr id="24" name="Rectangle 23"/>
          <p:cNvSpPr/>
          <p:nvPr/>
        </p:nvSpPr>
        <p:spPr>
          <a:xfrm>
            <a:off x="2223450" y="4472665"/>
            <a:ext cx="4674655" cy="1078992"/>
          </a:xfrm>
          <a:prstGeom prst="rect">
            <a:avLst/>
          </a:prstGeom>
          <a:solidFill>
            <a:schemeClr val="bg1"/>
          </a:solidFill>
          <a:ln>
            <a:solidFill>
              <a:schemeClr val="accent3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29" tIns="45714" rIns="91429" bIns="45714" rtlCol="0" anchor="ctr"/>
          <a:lstStyle/>
          <a:p>
            <a:pPr marL="171430" indent="-171430">
              <a:buFont typeface="Arial"/>
              <a:buChar char="•"/>
            </a:pPr>
            <a:r>
              <a:rPr lang="en-US" sz="1000" dirty="0">
                <a:solidFill>
                  <a:schemeClr val="tx1"/>
                </a:solidFill>
                <a:cs typeface="Arial"/>
              </a:rPr>
              <a:t>Year-over-year increase in number of events launched and reaching self-sufficiency</a:t>
            </a:r>
          </a:p>
          <a:p>
            <a:pPr marL="171430" indent="-171430">
              <a:buFont typeface="Arial"/>
              <a:buChar char="•"/>
            </a:pPr>
            <a:r>
              <a:rPr lang="en-US" sz="1000" dirty="0">
                <a:solidFill>
                  <a:schemeClr val="tx1"/>
                </a:solidFill>
                <a:cs typeface="Arial"/>
              </a:rPr>
              <a:t>Year-over-year increase in “opportunities” page visitation on VMC website</a:t>
            </a:r>
          </a:p>
          <a:p>
            <a:pPr marL="171430" indent="-171430">
              <a:buFont typeface="Arial"/>
              <a:buChar char="•"/>
            </a:pPr>
            <a:r>
              <a:rPr lang="en-US" sz="1000" dirty="0">
                <a:solidFill>
                  <a:schemeClr val="tx1"/>
                </a:solidFill>
                <a:cs typeface="Arial"/>
              </a:rPr>
              <a:t>Year-over-year increase in new applicants for BID and MCTC Board positions and committee membership</a:t>
            </a:r>
          </a:p>
        </p:txBody>
      </p:sp>
      <p:sp>
        <p:nvSpPr>
          <p:cNvPr id="25" name="Rectangle 24"/>
          <p:cNvSpPr/>
          <p:nvPr/>
        </p:nvSpPr>
        <p:spPr>
          <a:xfrm>
            <a:off x="2223450" y="5629790"/>
            <a:ext cx="4674655" cy="1078992"/>
          </a:xfrm>
          <a:prstGeom prst="rect">
            <a:avLst/>
          </a:prstGeom>
          <a:solidFill>
            <a:schemeClr val="bg1"/>
          </a:solidFill>
          <a:ln>
            <a:solidFill>
              <a:schemeClr val="accent3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29" tIns="45714" rIns="91429" bIns="45714" rtlCol="0" anchor="ctr"/>
          <a:lstStyle/>
          <a:p>
            <a:pPr marL="171430" indent="-171430">
              <a:buFont typeface="Arial"/>
              <a:buChar char="•"/>
            </a:pPr>
            <a:r>
              <a:rPr lang="en-US" sz="1000" dirty="0">
                <a:solidFill>
                  <a:schemeClr val="tx1"/>
                </a:solidFill>
                <a:cs typeface="Arial"/>
              </a:rPr>
              <a:t>Year-over-year increase Mendocino County awareness score</a:t>
            </a:r>
          </a:p>
          <a:p>
            <a:pPr marL="171430" indent="-171430">
              <a:buFont typeface="Arial"/>
              <a:buChar char="•"/>
            </a:pPr>
            <a:r>
              <a:rPr lang="en-US" sz="1000" dirty="0">
                <a:solidFill>
                  <a:schemeClr val="tx1"/>
                </a:solidFill>
                <a:cs typeface="Arial"/>
              </a:rPr>
              <a:t>Year-over-year increases in impressions and ad equivalency</a:t>
            </a:r>
          </a:p>
          <a:p>
            <a:pPr marL="171430" indent="-171430">
              <a:buFont typeface="Arial"/>
              <a:buChar char="•"/>
            </a:pPr>
            <a:r>
              <a:rPr lang="en-US" sz="1000" dirty="0">
                <a:solidFill>
                  <a:schemeClr val="tx1"/>
                </a:solidFill>
                <a:cs typeface="Arial"/>
              </a:rPr>
              <a:t>Year-over-year increase in experience perception score on in-market visitor survey</a:t>
            </a:r>
          </a:p>
        </p:txBody>
      </p:sp>
      <p:sp>
        <p:nvSpPr>
          <p:cNvPr id="28" name="Rectangle 27"/>
          <p:cNvSpPr/>
          <p:nvPr/>
        </p:nvSpPr>
        <p:spPr>
          <a:xfrm>
            <a:off x="7186863" y="3315540"/>
            <a:ext cx="4522460" cy="1078992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29" tIns="45714" rIns="91429" bIns="45714" rtlCol="0" anchor="ctr"/>
          <a:lstStyle/>
          <a:p>
            <a:pPr marL="171430" indent="-171430">
              <a:buFont typeface="Arial"/>
              <a:buChar char="•"/>
            </a:pPr>
            <a:r>
              <a:rPr lang="en-US" sz="1000" dirty="0">
                <a:solidFill>
                  <a:schemeClr val="tx1"/>
                </a:solidFill>
                <a:cs typeface="Arial"/>
              </a:rPr>
              <a:t>Increase tourism revenue through the development and implementation of the annual integrated marketing, public relations, and sales plan.</a:t>
            </a:r>
          </a:p>
          <a:p>
            <a:pPr marL="171430" indent="-171430">
              <a:buFont typeface="Arial"/>
              <a:buChar char="•"/>
            </a:pPr>
            <a:r>
              <a:rPr lang="en-US" sz="1000" dirty="0">
                <a:solidFill>
                  <a:schemeClr val="tx1"/>
                </a:solidFill>
                <a:cs typeface="Arial"/>
              </a:rPr>
              <a:t>Improve data-driven decision making through increased participation and “buy in” from all of our partners.</a:t>
            </a:r>
          </a:p>
          <a:p>
            <a:pPr marL="171430" indent="-171430">
              <a:buFont typeface="Arial"/>
              <a:buChar char="•"/>
            </a:pPr>
            <a:r>
              <a:rPr lang="en-US" sz="1000" dirty="0">
                <a:solidFill>
                  <a:schemeClr val="tx1"/>
                </a:solidFill>
                <a:cs typeface="Arial"/>
              </a:rPr>
              <a:t>Develop a data-sharing process that offers context and insights for partners.</a:t>
            </a:r>
          </a:p>
        </p:txBody>
      </p:sp>
      <p:sp>
        <p:nvSpPr>
          <p:cNvPr id="29" name="Rectangle 28"/>
          <p:cNvSpPr/>
          <p:nvPr/>
        </p:nvSpPr>
        <p:spPr>
          <a:xfrm>
            <a:off x="7186861" y="4472665"/>
            <a:ext cx="4522462" cy="1078992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29" tIns="45714" rIns="91429" bIns="45714" rtlCol="0" anchor="ctr"/>
          <a:lstStyle/>
          <a:p>
            <a:pPr marL="171430" indent="-171430">
              <a:buFont typeface="Arial"/>
              <a:buChar char="•"/>
            </a:pPr>
            <a:r>
              <a:rPr lang="en-US" sz="1000" dirty="0">
                <a:solidFill>
                  <a:schemeClr val="tx1"/>
                </a:solidFill>
                <a:cs typeface="Arial"/>
              </a:rPr>
              <a:t>Foster collaboration and county-wide alignment by creating and developing the “go to” website for all tourism stakeholders.</a:t>
            </a:r>
          </a:p>
          <a:p>
            <a:pPr marL="171430" indent="-171430">
              <a:buFont typeface="Arial"/>
              <a:buChar char="•"/>
            </a:pPr>
            <a:r>
              <a:rPr lang="en-US" sz="1000" dirty="0">
                <a:solidFill>
                  <a:schemeClr val="tx1"/>
                </a:solidFill>
                <a:cs typeface="Arial"/>
              </a:rPr>
              <a:t>Strengthen regional tourism relationships to leverage broader marketing opportunities.</a:t>
            </a:r>
          </a:p>
          <a:p>
            <a:pPr marL="171430" indent="-171430">
              <a:buFont typeface="Arial"/>
              <a:buChar char="•"/>
            </a:pPr>
            <a:r>
              <a:rPr lang="en-US" sz="1000" dirty="0">
                <a:solidFill>
                  <a:schemeClr val="tx1"/>
                </a:solidFill>
                <a:cs typeface="Arial"/>
              </a:rPr>
              <a:t>Proactively educate and communicate with all tourism stakeholders.</a:t>
            </a:r>
          </a:p>
        </p:txBody>
      </p:sp>
      <p:sp>
        <p:nvSpPr>
          <p:cNvPr id="31" name="TextBox 30"/>
          <p:cNvSpPr txBox="1"/>
          <p:nvPr/>
        </p:nvSpPr>
        <p:spPr>
          <a:xfrm rot="16200000">
            <a:off x="-278899" y="816296"/>
            <a:ext cx="1136525" cy="380913"/>
          </a:xfrm>
          <a:prstGeom prst="rect">
            <a:avLst/>
          </a:prstGeom>
          <a:noFill/>
        </p:spPr>
        <p:txBody>
          <a:bodyPr wrap="square" lIns="91429" tIns="45714" rIns="91429" bIns="45714" rtlCol="0">
            <a:spAutoFit/>
          </a:bodyPr>
          <a:lstStyle/>
          <a:p>
            <a:pPr algn="ctr"/>
            <a:r>
              <a:rPr lang="en-US" b="1" cap="small" dirty="0">
                <a:solidFill>
                  <a:schemeClr val="bg1"/>
                </a:solidFill>
                <a:latin typeface="Arial"/>
                <a:cs typeface="Arial"/>
              </a:rPr>
              <a:t>Clarity</a:t>
            </a:r>
          </a:p>
        </p:txBody>
      </p:sp>
      <p:sp>
        <p:nvSpPr>
          <p:cNvPr id="32" name="TextBox 31"/>
          <p:cNvSpPr txBox="1"/>
          <p:nvPr/>
        </p:nvSpPr>
        <p:spPr>
          <a:xfrm rot="16200000">
            <a:off x="-1505742" y="4860032"/>
            <a:ext cx="3556278" cy="369320"/>
          </a:xfrm>
          <a:prstGeom prst="rect">
            <a:avLst/>
          </a:prstGeom>
          <a:noFill/>
        </p:spPr>
        <p:txBody>
          <a:bodyPr wrap="square" lIns="91429" tIns="45714" rIns="91429" bIns="45714" rtlCol="0">
            <a:spAutoFit/>
          </a:bodyPr>
          <a:lstStyle/>
          <a:p>
            <a:pPr algn="ctr"/>
            <a:r>
              <a:rPr lang="en-US" b="1" cap="small" dirty="0">
                <a:solidFill>
                  <a:schemeClr val="bg1"/>
                </a:solidFill>
                <a:latin typeface="Arial"/>
                <a:cs typeface="Arial"/>
              </a:rPr>
              <a:t>Focus</a:t>
            </a:r>
          </a:p>
        </p:txBody>
      </p:sp>
      <p:sp>
        <p:nvSpPr>
          <p:cNvPr id="36" name="Rectangle 35"/>
          <p:cNvSpPr/>
          <p:nvPr/>
        </p:nvSpPr>
        <p:spPr>
          <a:xfrm>
            <a:off x="7186861" y="5629790"/>
            <a:ext cx="4522462" cy="1078992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29" tIns="45714" rIns="91429" bIns="45714" rtlCol="0" anchor="ctr"/>
          <a:lstStyle/>
          <a:p>
            <a:pPr marL="171430" indent="-171430">
              <a:buFont typeface="Arial"/>
              <a:buChar char="•"/>
            </a:pPr>
            <a:r>
              <a:rPr lang="en-US" sz="1000" dirty="0">
                <a:solidFill>
                  <a:schemeClr val="tx1"/>
                </a:solidFill>
                <a:cs typeface="Arial"/>
              </a:rPr>
              <a:t>Increase Mendocino County brand awareness and positive perception.</a:t>
            </a:r>
          </a:p>
          <a:p>
            <a:pPr marL="171430" indent="-171430">
              <a:buFont typeface="Arial"/>
              <a:buChar char="•"/>
            </a:pPr>
            <a:r>
              <a:rPr lang="en-US" sz="1000" dirty="0">
                <a:solidFill>
                  <a:schemeClr val="tx1"/>
                </a:solidFill>
                <a:cs typeface="Arial"/>
              </a:rPr>
              <a:t>Work with partners to develop, promote and grow strong and beneficial tourism activities and events.</a:t>
            </a:r>
          </a:p>
          <a:p>
            <a:pPr marL="171430" indent="-171430">
              <a:buFont typeface="Arial"/>
              <a:buChar char="•"/>
            </a:pPr>
            <a:r>
              <a:rPr lang="en-US" sz="1000" dirty="0">
                <a:solidFill>
                  <a:schemeClr val="tx1"/>
                </a:solidFill>
                <a:cs typeface="Arial"/>
              </a:rPr>
              <a:t>Explore our options to influence and shape potential cannabis tourism.</a:t>
            </a:r>
          </a:p>
        </p:txBody>
      </p:sp>
      <p:sp>
        <p:nvSpPr>
          <p:cNvPr id="55" name="Rectangle 54"/>
          <p:cNvSpPr/>
          <p:nvPr/>
        </p:nvSpPr>
        <p:spPr>
          <a:xfrm>
            <a:off x="445883" y="4472665"/>
            <a:ext cx="1677363" cy="1078992"/>
          </a:xfrm>
          <a:prstGeom prst="rect">
            <a:avLst/>
          </a:prstGeom>
          <a:solidFill>
            <a:schemeClr val="bg1"/>
          </a:solidFill>
          <a:ln>
            <a:solidFill>
              <a:schemeClr val="accent3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29" tIns="45714" rIns="91429" bIns="45714" rtlCol="0" anchor="ctr"/>
          <a:lstStyle/>
          <a:p>
            <a:r>
              <a:rPr lang="en-US" sz="1100" b="1" dirty="0">
                <a:solidFill>
                  <a:srgbClr val="000000"/>
                </a:solidFill>
                <a:cs typeface="Arial"/>
              </a:rPr>
              <a:t>Cultivate VMC’s relationships and collaborations</a:t>
            </a:r>
          </a:p>
        </p:txBody>
      </p:sp>
      <p:sp>
        <p:nvSpPr>
          <p:cNvPr id="56" name="Rectangle 55"/>
          <p:cNvSpPr/>
          <p:nvPr/>
        </p:nvSpPr>
        <p:spPr>
          <a:xfrm>
            <a:off x="445883" y="5629790"/>
            <a:ext cx="1678238" cy="1078992"/>
          </a:xfrm>
          <a:prstGeom prst="rect">
            <a:avLst/>
          </a:prstGeom>
          <a:solidFill>
            <a:schemeClr val="bg1"/>
          </a:solidFill>
          <a:ln>
            <a:solidFill>
              <a:schemeClr val="accent3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29" tIns="45714" rIns="91429" bIns="45714" rtlCol="0" anchor="ctr"/>
          <a:lstStyle/>
          <a:p>
            <a:r>
              <a:rPr lang="en-US" sz="1100" b="1" dirty="0">
                <a:solidFill>
                  <a:srgbClr val="000000"/>
                </a:solidFill>
                <a:cs typeface="Arial"/>
              </a:rPr>
              <a:t>Raise awareness of the Mendocino County experience</a:t>
            </a:r>
          </a:p>
        </p:txBody>
      </p:sp>
      <p:sp>
        <p:nvSpPr>
          <p:cNvPr id="2" name="Rectangle 1"/>
          <p:cNvSpPr/>
          <p:nvPr/>
        </p:nvSpPr>
        <p:spPr>
          <a:xfrm>
            <a:off x="462795" y="3019518"/>
            <a:ext cx="1058595" cy="276987"/>
          </a:xfrm>
          <a:prstGeom prst="rect">
            <a:avLst/>
          </a:prstGeom>
        </p:spPr>
        <p:txBody>
          <a:bodyPr wrap="square" lIns="91429" tIns="45714" rIns="91429" bIns="45714">
            <a:spAutoFit/>
          </a:bodyPr>
          <a:lstStyle/>
          <a:p>
            <a:r>
              <a:rPr lang="en-US" sz="1200" b="1" dirty="0">
                <a:solidFill>
                  <a:srgbClr val="FFFFFF"/>
                </a:solidFill>
                <a:latin typeface="Arial"/>
                <a:cs typeface="Arial"/>
              </a:rPr>
              <a:t>Imperatives</a:t>
            </a:r>
            <a:endParaRPr lang="en-US" sz="1200" dirty="0">
              <a:solidFill>
                <a:srgbClr val="FFFFFF"/>
              </a:solidFill>
            </a:endParaRPr>
          </a:p>
        </p:txBody>
      </p:sp>
      <p:sp>
        <p:nvSpPr>
          <p:cNvPr id="59" name="Rectangle 58"/>
          <p:cNvSpPr/>
          <p:nvPr/>
        </p:nvSpPr>
        <p:spPr>
          <a:xfrm>
            <a:off x="2207766" y="3019518"/>
            <a:ext cx="1037389" cy="276987"/>
          </a:xfrm>
          <a:prstGeom prst="rect">
            <a:avLst/>
          </a:prstGeom>
        </p:spPr>
        <p:txBody>
          <a:bodyPr wrap="square" lIns="91429" tIns="45714" rIns="91429" bIns="45714">
            <a:spAutoFit/>
          </a:bodyPr>
          <a:lstStyle/>
          <a:p>
            <a:r>
              <a:rPr lang="en-US" sz="1200" b="1" dirty="0">
                <a:solidFill>
                  <a:srgbClr val="FFFFFF"/>
                </a:solidFill>
                <a:latin typeface="Arial"/>
                <a:cs typeface="Arial"/>
              </a:rPr>
              <a:t>Objectives</a:t>
            </a:r>
            <a:endParaRPr lang="en-US" sz="1200" dirty="0">
              <a:solidFill>
                <a:srgbClr val="FFFFFF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20961" y="19995"/>
            <a:ext cx="9670739" cy="400097"/>
          </a:xfrm>
          <a:prstGeom prst="rect">
            <a:avLst/>
          </a:prstGeom>
          <a:noFill/>
        </p:spPr>
        <p:txBody>
          <a:bodyPr wrap="square" lIns="91429" tIns="45714" rIns="91429" bIns="45714" rtlCol="0">
            <a:spAutoFit/>
          </a:bodyPr>
          <a:lstStyle/>
          <a:p>
            <a:r>
              <a:rPr lang="en-US" sz="2000" b="1" dirty="0">
                <a:solidFill>
                  <a:srgbClr val="595959"/>
                </a:solidFill>
                <a:cs typeface="Arial"/>
              </a:rPr>
              <a:t>Visit Mendocino County: Strategic Direction 2017/18-2019/20 </a:t>
            </a:r>
          </a:p>
        </p:txBody>
      </p:sp>
      <p:sp>
        <p:nvSpPr>
          <p:cNvPr id="68" name="Rectangle 67"/>
          <p:cNvSpPr/>
          <p:nvPr/>
        </p:nvSpPr>
        <p:spPr>
          <a:xfrm>
            <a:off x="7106669" y="3043218"/>
            <a:ext cx="1099089" cy="276987"/>
          </a:xfrm>
          <a:prstGeom prst="rect">
            <a:avLst/>
          </a:prstGeom>
        </p:spPr>
        <p:txBody>
          <a:bodyPr wrap="square" lIns="91429" tIns="45714" rIns="91429" bIns="45714">
            <a:spAutoFit/>
          </a:bodyPr>
          <a:lstStyle/>
          <a:p>
            <a:r>
              <a:rPr lang="en-US" sz="1200" b="1" dirty="0">
                <a:solidFill>
                  <a:srgbClr val="FFFFFF"/>
                </a:solidFill>
                <a:latin typeface="Arial"/>
                <a:cs typeface="Arial"/>
              </a:rPr>
              <a:t>Initiatives</a:t>
            </a:r>
            <a:endParaRPr lang="en-US" sz="1200" dirty="0">
              <a:solidFill>
                <a:srgbClr val="FFFFFF"/>
              </a:solidFill>
            </a:endParaRPr>
          </a:p>
        </p:txBody>
      </p:sp>
      <p:grpSp>
        <p:nvGrpSpPr>
          <p:cNvPr id="18" name="Group 17"/>
          <p:cNvGrpSpPr/>
          <p:nvPr/>
        </p:nvGrpSpPr>
        <p:grpSpPr>
          <a:xfrm>
            <a:off x="1267084" y="572897"/>
            <a:ext cx="209584" cy="209584"/>
            <a:chOff x="9564340" y="3207489"/>
            <a:chExt cx="264822" cy="264822"/>
          </a:xfrm>
        </p:grpSpPr>
        <p:sp>
          <p:nvSpPr>
            <p:cNvPr id="69" name="Oval 68"/>
            <p:cNvSpPr/>
            <p:nvPr/>
          </p:nvSpPr>
          <p:spPr>
            <a:xfrm>
              <a:off x="9564340" y="3207489"/>
              <a:ext cx="264822" cy="264822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72" name="Picture 71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9602145" y="3248544"/>
              <a:ext cx="185962" cy="185962"/>
            </a:xfrm>
            <a:prstGeom prst="rect">
              <a:avLst/>
            </a:prstGeom>
          </p:spPr>
        </p:pic>
      </p:grpSp>
      <p:grpSp>
        <p:nvGrpSpPr>
          <p:cNvPr id="12" name="Group 11"/>
          <p:cNvGrpSpPr/>
          <p:nvPr/>
        </p:nvGrpSpPr>
        <p:grpSpPr>
          <a:xfrm>
            <a:off x="2389747" y="585776"/>
            <a:ext cx="209584" cy="209584"/>
            <a:chOff x="10528643" y="3207489"/>
            <a:chExt cx="264823" cy="264822"/>
          </a:xfrm>
        </p:grpSpPr>
        <p:sp>
          <p:nvSpPr>
            <p:cNvPr id="73" name="Oval 72"/>
            <p:cNvSpPr/>
            <p:nvPr/>
          </p:nvSpPr>
          <p:spPr>
            <a:xfrm>
              <a:off x="10528644" y="3207489"/>
              <a:ext cx="264822" cy="264822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74" name="Picture 73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0528643" y="3207489"/>
              <a:ext cx="264822" cy="264822"/>
            </a:xfrm>
            <a:prstGeom prst="rect">
              <a:avLst/>
            </a:prstGeom>
          </p:spPr>
        </p:pic>
      </p:grpSp>
      <p:grpSp>
        <p:nvGrpSpPr>
          <p:cNvPr id="13" name="Group 12"/>
          <p:cNvGrpSpPr/>
          <p:nvPr/>
        </p:nvGrpSpPr>
        <p:grpSpPr>
          <a:xfrm>
            <a:off x="5421383" y="572897"/>
            <a:ext cx="209584" cy="209584"/>
            <a:chOff x="11492948" y="3207489"/>
            <a:chExt cx="264822" cy="264822"/>
          </a:xfrm>
        </p:grpSpPr>
        <p:sp>
          <p:nvSpPr>
            <p:cNvPr id="75" name="Oval 74"/>
            <p:cNvSpPr/>
            <p:nvPr/>
          </p:nvSpPr>
          <p:spPr>
            <a:xfrm>
              <a:off x="11492948" y="3207489"/>
              <a:ext cx="264822" cy="264822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76" name="Picture 75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1522573" y="3253687"/>
              <a:ext cx="203812" cy="203812"/>
            </a:xfrm>
            <a:prstGeom prst="rect">
              <a:avLst/>
            </a:prstGeom>
          </p:spPr>
        </p:pic>
      </p:grpSp>
      <p:grpSp>
        <p:nvGrpSpPr>
          <p:cNvPr id="22" name="Group 21"/>
          <p:cNvGrpSpPr/>
          <p:nvPr/>
        </p:nvGrpSpPr>
        <p:grpSpPr>
          <a:xfrm>
            <a:off x="11659104" y="572897"/>
            <a:ext cx="209584" cy="209584"/>
            <a:chOff x="6451323" y="1618587"/>
            <a:chExt cx="264822" cy="264822"/>
          </a:xfrm>
        </p:grpSpPr>
        <p:sp>
          <p:nvSpPr>
            <p:cNvPr id="70" name="Oval 69"/>
            <p:cNvSpPr/>
            <p:nvPr/>
          </p:nvSpPr>
          <p:spPr>
            <a:xfrm>
              <a:off x="6451323" y="1618587"/>
              <a:ext cx="264822" cy="264822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77" name="Picture 76"/>
            <p:cNvPicPr>
              <a:picLocks noChangeAspect="1"/>
            </p:cNvPicPr>
            <p:nvPr/>
          </p:nvPicPr>
          <p:blipFill rotWithShape="1">
            <a:blip r:embed="rId6"/>
            <a:srcRect l="37231" r="20339" b="37335"/>
            <a:stretch/>
          </p:blipFill>
          <p:spPr>
            <a:xfrm>
              <a:off x="6509016" y="1646492"/>
              <a:ext cx="154038" cy="227506"/>
            </a:xfrm>
            <a:prstGeom prst="rect">
              <a:avLst/>
            </a:prstGeom>
          </p:spPr>
        </p:pic>
      </p:grpSp>
      <p:sp>
        <p:nvSpPr>
          <p:cNvPr id="78" name="Oval 77"/>
          <p:cNvSpPr/>
          <p:nvPr/>
        </p:nvSpPr>
        <p:spPr>
          <a:xfrm>
            <a:off x="6637547" y="3054934"/>
            <a:ext cx="209584" cy="209584"/>
          </a:xfrm>
          <a:prstGeom prst="ellipse">
            <a:avLst/>
          </a:prstGeom>
          <a:solidFill>
            <a:schemeClr val="accent3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29" tIns="45714" rIns="91429" bIns="45714" rtlCol="0" anchor="ctr"/>
          <a:lstStyle/>
          <a:p>
            <a:pPr algn="ctr"/>
            <a:endParaRPr lang="en-US" sz="1200" dirty="0"/>
          </a:p>
        </p:txBody>
      </p:sp>
      <p:pic>
        <p:nvPicPr>
          <p:cNvPr id="79" name="Picture 7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664912" y="3081971"/>
            <a:ext cx="156065" cy="156065"/>
          </a:xfrm>
          <a:prstGeom prst="rect">
            <a:avLst/>
          </a:prstGeom>
        </p:spPr>
      </p:pic>
      <p:sp>
        <p:nvSpPr>
          <p:cNvPr id="71" name="Oval 70"/>
          <p:cNvSpPr/>
          <p:nvPr/>
        </p:nvSpPr>
        <p:spPr>
          <a:xfrm>
            <a:off x="11464792" y="3047887"/>
            <a:ext cx="203706" cy="203706"/>
          </a:xfrm>
          <a:prstGeom prst="ellipse">
            <a:avLst/>
          </a:prstGeom>
          <a:solidFill>
            <a:schemeClr val="accent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29" tIns="45714" rIns="91429" bIns="45714" rtlCol="0" anchor="ctr"/>
          <a:lstStyle/>
          <a:p>
            <a:pPr algn="ctr"/>
            <a:endParaRPr lang="en-US" sz="1200" dirty="0"/>
          </a:p>
        </p:txBody>
      </p:sp>
      <p:pic>
        <p:nvPicPr>
          <p:cNvPr id="80" name="Picture 79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 flipH="1">
            <a:off x="11463993" y="3047091"/>
            <a:ext cx="204504" cy="204504"/>
          </a:xfrm>
          <a:prstGeom prst="rect">
            <a:avLst/>
          </a:prstGeom>
        </p:spPr>
      </p:pic>
      <p:sp>
        <p:nvSpPr>
          <p:cNvPr id="81" name="Oval 80"/>
          <p:cNvSpPr/>
          <p:nvPr/>
        </p:nvSpPr>
        <p:spPr>
          <a:xfrm>
            <a:off x="1921054" y="3054934"/>
            <a:ext cx="209584" cy="209584"/>
          </a:xfrm>
          <a:prstGeom prst="ellipse">
            <a:avLst/>
          </a:prstGeom>
          <a:solidFill>
            <a:schemeClr val="accent3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29" tIns="45714" rIns="91429" bIns="45714" rtlCol="0" anchor="ctr"/>
          <a:lstStyle/>
          <a:p>
            <a:pPr algn="ctr"/>
            <a:endParaRPr lang="en-US" sz="1200" dirty="0"/>
          </a:p>
        </p:txBody>
      </p:sp>
      <p:pic>
        <p:nvPicPr>
          <p:cNvPr id="82" name="Picture 81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935219" y="3068367"/>
            <a:ext cx="180052" cy="180052"/>
          </a:xfrm>
          <a:prstGeom prst="rect">
            <a:avLst/>
          </a:prstGeom>
        </p:spPr>
      </p:pic>
      <p:grpSp>
        <p:nvGrpSpPr>
          <p:cNvPr id="16" name="Group 15"/>
          <p:cNvGrpSpPr/>
          <p:nvPr/>
        </p:nvGrpSpPr>
        <p:grpSpPr>
          <a:xfrm>
            <a:off x="8323378" y="572897"/>
            <a:ext cx="232327" cy="209584"/>
            <a:chOff x="12457252" y="3207489"/>
            <a:chExt cx="264822" cy="264822"/>
          </a:xfrm>
        </p:grpSpPr>
        <p:sp>
          <p:nvSpPr>
            <p:cNvPr id="83" name="Oval 82"/>
            <p:cNvSpPr/>
            <p:nvPr/>
          </p:nvSpPr>
          <p:spPr>
            <a:xfrm>
              <a:off x="12457252" y="3207489"/>
              <a:ext cx="264822" cy="264822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84" name="Picture 83"/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12503821" y="3254451"/>
              <a:ext cx="185962" cy="185962"/>
            </a:xfrm>
            <a:prstGeom prst="rect">
              <a:avLst/>
            </a:prstGeom>
          </p:spPr>
        </p:pic>
      </p:grpSp>
      <p:sp>
        <p:nvSpPr>
          <p:cNvPr id="11" name="TextBox 10"/>
          <p:cNvSpPr txBox="1"/>
          <p:nvPr/>
        </p:nvSpPr>
        <p:spPr>
          <a:xfrm>
            <a:off x="1215538" y="136963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62" name="TextBox 61"/>
          <p:cNvSpPr txBox="1"/>
          <p:nvPr/>
        </p:nvSpPr>
        <p:spPr>
          <a:xfrm rot="16200000">
            <a:off x="10170037" y="4785743"/>
            <a:ext cx="3408825" cy="369320"/>
          </a:xfrm>
          <a:prstGeom prst="rect">
            <a:avLst/>
          </a:prstGeom>
          <a:noFill/>
        </p:spPr>
        <p:txBody>
          <a:bodyPr wrap="square" lIns="91429" tIns="45714" rIns="91429" bIns="45714" rtlCol="0">
            <a:spAutoFit/>
          </a:bodyPr>
          <a:lstStyle/>
          <a:p>
            <a:pPr algn="ctr"/>
            <a:r>
              <a:rPr lang="en-US" b="1" cap="small" dirty="0">
                <a:solidFill>
                  <a:schemeClr val="bg1"/>
                </a:solidFill>
                <a:latin typeface="Arial"/>
                <a:cs typeface="Arial"/>
              </a:rPr>
              <a:t>Action</a:t>
            </a:r>
          </a:p>
        </p:txBody>
      </p:sp>
    </p:spTree>
    <p:extLst>
      <p:ext uri="{BB962C8B-B14F-4D97-AF65-F5344CB8AC3E}">
        <p14:creationId xmlns:p14="http://schemas.microsoft.com/office/powerpoint/2010/main" val="139842770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r>
              <a:rPr lang="en-US"/>
              <a:t>Operational </a:t>
            </a:r>
            <a:r>
              <a:rPr lang="en-US" dirty="0"/>
              <a:t>planning</a:t>
            </a:r>
          </a:p>
        </p:txBody>
      </p:sp>
    </p:spTree>
    <p:extLst>
      <p:ext uri="{BB962C8B-B14F-4D97-AF65-F5344CB8AC3E}">
        <p14:creationId xmlns:p14="http://schemas.microsoft.com/office/powerpoint/2010/main" val="185036181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sz="3200" b="1" dirty="0">
                <a:latin typeface="+mj-lt"/>
                <a:ea typeface="Arial Narrow" charset="0"/>
                <a:cs typeface="Arial Narrow" charset="0"/>
              </a:rPr>
              <a:t>Planning Cascade </a:t>
            </a:r>
          </a:p>
        </p:txBody>
      </p:sp>
      <p:graphicFrame>
        <p:nvGraphicFramePr>
          <p:cNvPr id="5" name="Content Placeholder 2"/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1758723841"/>
              </p:ext>
            </p:extLst>
          </p:nvPr>
        </p:nvGraphicFramePr>
        <p:xfrm>
          <a:off x="1084881" y="1084880"/>
          <a:ext cx="10535619" cy="524733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Left Bracket 5"/>
          <p:cNvSpPr>
            <a:spLocks/>
          </p:cNvSpPr>
          <p:nvPr/>
        </p:nvSpPr>
        <p:spPr bwMode="auto">
          <a:xfrm>
            <a:off x="814309" y="1084880"/>
            <a:ext cx="163513" cy="2556195"/>
          </a:xfrm>
          <a:prstGeom prst="leftBracket">
            <a:avLst>
              <a:gd name="adj" fmla="val 8411"/>
            </a:avLst>
          </a:prstGeom>
          <a:noFill/>
          <a:ln w="25400">
            <a:solidFill>
              <a:schemeClr val="tx2"/>
            </a:solidFill>
            <a:round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/>
          <a:p>
            <a:pPr algn="ctr">
              <a:defRPr/>
            </a:pPr>
            <a:endParaRPr lang="en-US">
              <a:latin typeface="+mn-lt"/>
              <a:ea typeface="+mn-ea"/>
            </a:endParaRPr>
          </a:p>
        </p:txBody>
      </p:sp>
      <p:sp>
        <p:nvSpPr>
          <p:cNvPr id="7" name="Left Bracket 6"/>
          <p:cNvSpPr>
            <a:spLocks/>
          </p:cNvSpPr>
          <p:nvPr/>
        </p:nvSpPr>
        <p:spPr bwMode="auto">
          <a:xfrm>
            <a:off x="814309" y="5161309"/>
            <a:ext cx="161925" cy="1129322"/>
          </a:xfrm>
          <a:prstGeom prst="leftBracket">
            <a:avLst>
              <a:gd name="adj" fmla="val 8419"/>
            </a:avLst>
          </a:prstGeom>
          <a:noFill/>
          <a:ln w="25400">
            <a:solidFill>
              <a:schemeClr val="tx2"/>
            </a:solidFill>
            <a:round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/>
          <a:p>
            <a:pPr algn="ctr">
              <a:defRPr/>
            </a:pPr>
            <a:endParaRPr lang="en-US">
              <a:latin typeface="+mn-lt"/>
              <a:ea typeface="+mn-ea"/>
            </a:endParaRPr>
          </a:p>
        </p:txBody>
      </p:sp>
      <p:sp>
        <p:nvSpPr>
          <p:cNvPr id="8" name="TextBox 2"/>
          <p:cNvSpPr txBox="1">
            <a:spLocks noChangeArrowheads="1"/>
          </p:cNvSpPr>
          <p:nvPr/>
        </p:nvSpPr>
        <p:spPr bwMode="auto">
          <a:xfrm rot="16200000">
            <a:off x="86607" y="2169134"/>
            <a:ext cx="1132835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lnSpc>
                <a:spcPct val="110000"/>
              </a:lnSpc>
              <a:spcBef>
                <a:spcPts val="900"/>
              </a:spcBef>
              <a:buFont typeface="Arial" charset="0"/>
              <a:buChar char="•"/>
              <a:defRPr sz="2000">
                <a:solidFill>
                  <a:srgbClr val="404040"/>
                </a:solidFill>
                <a:latin typeface="Arial" charset="0"/>
                <a:ea typeface="ＭＳ Ｐゴシック" pitchFamily="34" charset="-128"/>
                <a:cs typeface="Arial" charset="0"/>
              </a:defRPr>
            </a:lvl1pPr>
            <a:lvl2pPr marL="742950" indent="-285750" eaLnBrk="0" hangingPunct="0">
              <a:lnSpc>
                <a:spcPct val="110000"/>
              </a:lnSpc>
              <a:spcBef>
                <a:spcPts val="900"/>
              </a:spcBef>
              <a:buFont typeface="Arial" charset="0"/>
              <a:buChar char="–"/>
              <a:defRPr sz="1600">
                <a:solidFill>
                  <a:srgbClr val="404040"/>
                </a:solidFill>
                <a:latin typeface="Arial" charset="0"/>
                <a:ea typeface="ＭＳ Ｐゴシック" pitchFamily="34" charset="-128"/>
                <a:cs typeface="Arial" charset="0"/>
              </a:defRPr>
            </a:lvl2pPr>
            <a:lvl3pPr marL="1143000" indent="-228600" eaLnBrk="0" hangingPunct="0">
              <a:lnSpc>
                <a:spcPct val="110000"/>
              </a:lnSpc>
              <a:spcBef>
                <a:spcPts val="900"/>
              </a:spcBef>
              <a:buFont typeface="Arial" charset="0"/>
              <a:buChar char="•"/>
              <a:defRPr sz="1200">
                <a:solidFill>
                  <a:srgbClr val="404040"/>
                </a:solidFill>
                <a:latin typeface="Arial" charset="0"/>
                <a:ea typeface="ＭＳ Ｐゴシック" pitchFamily="34" charset="-128"/>
                <a:cs typeface="Arial" charset="0"/>
              </a:defRPr>
            </a:lvl3pPr>
            <a:lvl4pPr marL="1600200" indent="-228600" eaLnBrk="0" hangingPunct="0">
              <a:lnSpc>
                <a:spcPct val="110000"/>
              </a:lnSpc>
              <a:spcBef>
                <a:spcPts val="900"/>
              </a:spcBef>
              <a:buFont typeface="Arial" charset="0"/>
              <a:buChar char="–"/>
              <a:defRPr sz="1200">
                <a:solidFill>
                  <a:srgbClr val="404040"/>
                </a:solidFill>
                <a:latin typeface="Arial" charset="0"/>
                <a:ea typeface="ＭＳ Ｐゴシック" pitchFamily="34" charset="-128"/>
                <a:cs typeface="Arial" charset="0"/>
              </a:defRPr>
            </a:lvl4pPr>
            <a:lvl5pPr marL="2057400" indent="-228600" eaLnBrk="0" hangingPunct="0">
              <a:lnSpc>
                <a:spcPct val="110000"/>
              </a:lnSpc>
              <a:spcBef>
                <a:spcPts val="900"/>
              </a:spcBef>
              <a:buFont typeface="Arial" charset="0"/>
              <a:buChar char="»"/>
              <a:defRPr sz="1200">
                <a:solidFill>
                  <a:srgbClr val="404040"/>
                </a:solidFill>
                <a:latin typeface="Arial" charset="0"/>
                <a:ea typeface="ＭＳ Ｐゴシック" pitchFamily="34" charset="-128"/>
                <a:cs typeface="Arial" charset="0"/>
              </a:defRPr>
            </a:lvl5pPr>
            <a:lvl6pPr marL="2514600" indent="-228600" defTabSz="457200" eaLnBrk="0" fontAlgn="base" hangingPunct="0">
              <a:lnSpc>
                <a:spcPct val="110000"/>
              </a:lnSpc>
              <a:spcBef>
                <a:spcPts val="900"/>
              </a:spcBef>
              <a:spcAft>
                <a:spcPct val="0"/>
              </a:spcAft>
              <a:buFont typeface="Arial" charset="0"/>
              <a:buChar char="»"/>
              <a:defRPr sz="1200">
                <a:solidFill>
                  <a:srgbClr val="404040"/>
                </a:solidFill>
                <a:latin typeface="Arial" charset="0"/>
                <a:ea typeface="ＭＳ Ｐゴシック" pitchFamily="34" charset="-128"/>
                <a:cs typeface="Arial" charset="0"/>
              </a:defRPr>
            </a:lvl6pPr>
            <a:lvl7pPr marL="2971800" indent="-228600" defTabSz="457200" eaLnBrk="0" fontAlgn="base" hangingPunct="0">
              <a:lnSpc>
                <a:spcPct val="110000"/>
              </a:lnSpc>
              <a:spcBef>
                <a:spcPts val="900"/>
              </a:spcBef>
              <a:spcAft>
                <a:spcPct val="0"/>
              </a:spcAft>
              <a:buFont typeface="Arial" charset="0"/>
              <a:buChar char="»"/>
              <a:defRPr sz="1200">
                <a:solidFill>
                  <a:srgbClr val="404040"/>
                </a:solidFill>
                <a:latin typeface="Arial" charset="0"/>
                <a:ea typeface="ＭＳ Ｐゴシック" pitchFamily="34" charset="-128"/>
                <a:cs typeface="Arial" charset="0"/>
              </a:defRPr>
            </a:lvl7pPr>
            <a:lvl8pPr marL="3429000" indent="-228600" defTabSz="457200" eaLnBrk="0" fontAlgn="base" hangingPunct="0">
              <a:lnSpc>
                <a:spcPct val="110000"/>
              </a:lnSpc>
              <a:spcBef>
                <a:spcPts val="900"/>
              </a:spcBef>
              <a:spcAft>
                <a:spcPct val="0"/>
              </a:spcAft>
              <a:buFont typeface="Arial" charset="0"/>
              <a:buChar char="»"/>
              <a:defRPr sz="1200">
                <a:solidFill>
                  <a:srgbClr val="404040"/>
                </a:solidFill>
                <a:latin typeface="Arial" charset="0"/>
                <a:ea typeface="ＭＳ Ｐゴシック" pitchFamily="34" charset="-128"/>
                <a:cs typeface="Arial" charset="0"/>
              </a:defRPr>
            </a:lvl8pPr>
            <a:lvl9pPr marL="3886200" indent="-228600" defTabSz="457200" eaLnBrk="0" fontAlgn="base" hangingPunct="0">
              <a:lnSpc>
                <a:spcPct val="110000"/>
              </a:lnSpc>
              <a:spcBef>
                <a:spcPts val="900"/>
              </a:spcBef>
              <a:spcAft>
                <a:spcPct val="0"/>
              </a:spcAft>
              <a:buFont typeface="Arial" charset="0"/>
              <a:buChar char="»"/>
              <a:defRPr sz="1200">
                <a:solidFill>
                  <a:srgbClr val="404040"/>
                </a:solidFill>
                <a:latin typeface="Arial" charset="0"/>
                <a:ea typeface="ＭＳ Ｐゴシック" pitchFamily="34" charset="-128"/>
                <a:cs typeface="Arial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000" b="1" dirty="0">
                <a:solidFill>
                  <a:schemeClr val="tx1"/>
                </a:solidFill>
              </a:rPr>
              <a:t>Three-Year Timeframe</a:t>
            </a:r>
          </a:p>
        </p:txBody>
      </p:sp>
      <p:sp>
        <p:nvSpPr>
          <p:cNvPr id="9" name="TextBox 8"/>
          <p:cNvSpPr txBox="1">
            <a:spLocks noChangeArrowheads="1"/>
          </p:cNvSpPr>
          <p:nvPr/>
        </p:nvSpPr>
        <p:spPr bwMode="auto">
          <a:xfrm rot="16200000">
            <a:off x="97507" y="5525915"/>
            <a:ext cx="1129322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lnSpc>
                <a:spcPct val="110000"/>
              </a:lnSpc>
              <a:spcBef>
                <a:spcPts val="900"/>
              </a:spcBef>
              <a:buFont typeface="Arial" charset="0"/>
              <a:buChar char="•"/>
              <a:defRPr sz="2000">
                <a:solidFill>
                  <a:srgbClr val="404040"/>
                </a:solidFill>
                <a:latin typeface="Arial" charset="0"/>
                <a:ea typeface="ＭＳ Ｐゴシック" pitchFamily="34" charset="-128"/>
                <a:cs typeface="Arial" charset="0"/>
              </a:defRPr>
            </a:lvl1pPr>
            <a:lvl2pPr marL="742950" indent="-285750" eaLnBrk="0" hangingPunct="0">
              <a:lnSpc>
                <a:spcPct val="110000"/>
              </a:lnSpc>
              <a:spcBef>
                <a:spcPts val="900"/>
              </a:spcBef>
              <a:buFont typeface="Arial" charset="0"/>
              <a:buChar char="–"/>
              <a:defRPr sz="1600">
                <a:solidFill>
                  <a:srgbClr val="404040"/>
                </a:solidFill>
                <a:latin typeface="Arial" charset="0"/>
                <a:ea typeface="ＭＳ Ｐゴシック" pitchFamily="34" charset="-128"/>
                <a:cs typeface="Arial" charset="0"/>
              </a:defRPr>
            </a:lvl2pPr>
            <a:lvl3pPr marL="1143000" indent="-228600" eaLnBrk="0" hangingPunct="0">
              <a:lnSpc>
                <a:spcPct val="110000"/>
              </a:lnSpc>
              <a:spcBef>
                <a:spcPts val="900"/>
              </a:spcBef>
              <a:buFont typeface="Arial" charset="0"/>
              <a:buChar char="•"/>
              <a:defRPr sz="1200">
                <a:solidFill>
                  <a:srgbClr val="404040"/>
                </a:solidFill>
                <a:latin typeface="Arial" charset="0"/>
                <a:ea typeface="ＭＳ Ｐゴシック" pitchFamily="34" charset="-128"/>
                <a:cs typeface="Arial" charset="0"/>
              </a:defRPr>
            </a:lvl3pPr>
            <a:lvl4pPr marL="1600200" indent="-228600" eaLnBrk="0" hangingPunct="0">
              <a:lnSpc>
                <a:spcPct val="110000"/>
              </a:lnSpc>
              <a:spcBef>
                <a:spcPts val="900"/>
              </a:spcBef>
              <a:buFont typeface="Arial" charset="0"/>
              <a:buChar char="–"/>
              <a:defRPr sz="1200">
                <a:solidFill>
                  <a:srgbClr val="404040"/>
                </a:solidFill>
                <a:latin typeface="Arial" charset="0"/>
                <a:ea typeface="ＭＳ Ｐゴシック" pitchFamily="34" charset="-128"/>
                <a:cs typeface="Arial" charset="0"/>
              </a:defRPr>
            </a:lvl4pPr>
            <a:lvl5pPr marL="2057400" indent="-228600" eaLnBrk="0" hangingPunct="0">
              <a:lnSpc>
                <a:spcPct val="110000"/>
              </a:lnSpc>
              <a:spcBef>
                <a:spcPts val="900"/>
              </a:spcBef>
              <a:buFont typeface="Arial" charset="0"/>
              <a:buChar char="»"/>
              <a:defRPr sz="1200">
                <a:solidFill>
                  <a:srgbClr val="404040"/>
                </a:solidFill>
                <a:latin typeface="Arial" charset="0"/>
                <a:ea typeface="ＭＳ Ｐゴシック" pitchFamily="34" charset="-128"/>
                <a:cs typeface="Arial" charset="0"/>
              </a:defRPr>
            </a:lvl5pPr>
            <a:lvl6pPr marL="2514600" indent="-228600" defTabSz="457200" eaLnBrk="0" fontAlgn="base" hangingPunct="0">
              <a:lnSpc>
                <a:spcPct val="110000"/>
              </a:lnSpc>
              <a:spcBef>
                <a:spcPts val="900"/>
              </a:spcBef>
              <a:spcAft>
                <a:spcPct val="0"/>
              </a:spcAft>
              <a:buFont typeface="Arial" charset="0"/>
              <a:buChar char="»"/>
              <a:defRPr sz="1200">
                <a:solidFill>
                  <a:srgbClr val="404040"/>
                </a:solidFill>
                <a:latin typeface="Arial" charset="0"/>
                <a:ea typeface="ＭＳ Ｐゴシック" pitchFamily="34" charset="-128"/>
                <a:cs typeface="Arial" charset="0"/>
              </a:defRPr>
            </a:lvl6pPr>
            <a:lvl7pPr marL="2971800" indent="-228600" defTabSz="457200" eaLnBrk="0" fontAlgn="base" hangingPunct="0">
              <a:lnSpc>
                <a:spcPct val="110000"/>
              </a:lnSpc>
              <a:spcBef>
                <a:spcPts val="900"/>
              </a:spcBef>
              <a:spcAft>
                <a:spcPct val="0"/>
              </a:spcAft>
              <a:buFont typeface="Arial" charset="0"/>
              <a:buChar char="»"/>
              <a:defRPr sz="1200">
                <a:solidFill>
                  <a:srgbClr val="404040"/>
                </a:solidFill>
                <a:latin typeface="Arial" charset="0"/>
                <a:ea typeface="ＭＳ Ｐゴシック" pitchFamily="34" charset="-128"/>
                <a:cs typeface="Arial" charset="0"/>
              </a:defRPr>
            </a:lvl7pPr>
            <a:lvl8pPr marL="3429000" indent="-228600" defTabSz="457200" eaLnBrk="0" fontAlgn="base" hangingPunct="0">
              <a:lnSpc>
                <a:spcPct val="110000"/>
              </a:lnSpc>
              <a:spcBef>
                <a:spcPts val="900"/>
              </a:spcBef>
              <a:spcAft>
                <a:spcPct val="0"/>
              </a:spcAft>
              <a:buFont typeface="Arial" charset="0"/>
              <a:buChar char="»"/>
              <a:defRPr sz="1200">
                <a:solidFill>
                  <a:srgbClr val="404040"/>
                </a:solidFill>
                <a:latin typeface="Arial" charset="0"/>
                <a:ea typeface="ＭＳ Ｐゴシック" pitchFamily="34" charset="-128"/>
                <a:cs typeface="Arial" charset="0"/>
              </a:defRPr>
            </a:lvl8pPr>
            <a:lvl9pPr marL="3886200" indent="-228600" defTabSz="457200" eaLnBrk="0" fontAlgn="base" hangingPunct="0">
              <a:lnSpc>
                <a:spcPct val="110000"/>
              </a:lnSpc>
              <a:spcBef>
                <a:spcPts val="900"/>
              </a:spcBef>
              <a:spcAft>
                <a:spcPct val="0"/>
              </a:spcAft>
              <a:buFont typeface="Arial" charset="0"/>
              <a:buChar char="»"/>
              <a:defRPr sz="1200">
                <a:solidFill>
                  <a:srgbClr val="404040"/>
                </a:solidFill>
                <a:latin typeface="Arial" charset="0"/>
                <a:ea typeface="ＭＳ Ｐゴシック" pitchFamily="34" charset="-128"/>
                <a:cs typeface="Arial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000" b="1" dirty="0">
                <a:solidFill>
                  <a:schemeClr val="tx1"/>
                </a:solidFill>
              </a:rPr>
              <a:t>One-Year Focus</a:t>
            </a:r>
          </a:p>
        </p:txBody>
      </p:sp>
      <p:sp>
        <p:nvSpPr>
          <p:cNvPr id="10" name="Left Bracket 9"/>
          <p:cNvSpPr>
            <a:spLocks/>
          </p:cNvSpPr>
          <p:nvPr/>
        </p:nvSpPr>
        <p:spPr bwMode="auto">
          <a:xfrm>
            <a:off x="814309" y="3856233"/>
            <a:ext cx="163514" cy="1079324"/>
          </a:xfrm>
          <a:prstGeom prst="leftBracket">
            <a:avLst>
              <a:gd name="adj" fmla="val 8411"/>
            </a:avLst>
          </a:prstGeom>
          <a:ln>
            <a:solidFill>
              <a:schemeClr val="tx2"/>
            </a:solidFill>
            <a:headEnd/>
            <a:tailEnd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1" name="TextBox 2"/>
          <p:cNvSpPr txBox="1">
            <a:spLocks noChangeArrowheads="1"/>
          </p:cNvSpPr>
          <p:nvPr/>
        </p:nvSpPr>
        <p:spPr bwMode="auto">
          <a:xfrm rot="16200000">
            <a:off x="47140" y="4129618"/>
            <a:ext cx="1211768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lnSpc>
                <a:spcPct val="110000"/>
              </a:lnSpc>
              <a:spcBef>
                <a:spcPts val="900"/>
              </a:spcBef>
              <a:buFont typeface="Arial" charset="0"/>
              <a:buChar char="•"/>
              <a:defRPr sz="2000">
                <a:solidFill>
                  <a:srgbClr val="404040"/>
                </a:solidFill>
                <a:latin typeface="Arial" charset="0"/>
                <a:ea typeface="ＭＳ Ｐゴシック" pitchFamily="34" charset="-128"/>
                <a:cs typeface="Arial" charset="0"/>
              </a:defRPr>
            </a:lvl1pPr>
            <a:lvl2pPr marL="742950" indent="-285750" eaLnBrk="0" hangingPunct="0">
              <a:lnSpc>
                <a:spcPct val="110000"/>
              </a:lnSpc>
              <a:spcBef>
                <a:spcPts val="900"/>
              </a:spcBef>
              <a:buFont typeface="Arial" charset="0"/>
              <a:buChar char="–"/>
              <a:defRPr sz="1600">
                <a:solidFill>
                  <a:srgbClr val="404040"/>
                </a:solidFill>
                <a:latin typeface="Arial" charset="0"/>
                <a:ea typeface="ＭＳ Ｐゴシック" pitchFamily="34" charset="-128"/>
                <a:cs typeface="Arial" charset="0"/>
              </a:defRPr>
            </a:lvl2pPr>
            <a:lvl3pPr marL="1143000" indent="-228600" eaLnBrk="0" hangingPunct="0">
              <a:lnSpc>
                <a:spcPct val="110000"/>
              </a:lnSpc>
              <a:spcBef>
                <a:spcPts val="900"/>
              </a:spcBef>
              <a:buFont typeface="Arial" charset="0"/>
              <a:buChar char="•"/>
              <a:defRPr sz="1200">
                <a:solidFill>
                  <a:srgbClr val="404040"/>
                </a:solidFill>
                <a:latin typeface="Arial" charset="0"/>
                <a:ea typeface="ＭＳ Ｐゴシック" pitchFamily="34" charset="-128"/>
                <a:cs typeface="Arial" charset="0"/>
              </a:defRPr>
            </a:lvl3pPr>
            <a:lvl4pPr marL="1600200" indent="-228600" eaLnBrk="0" hangingPunct="0">
              <a:lnSpc>
                <a:spcPct val="110000"/>
              </a:lnSpc>
              <a:spcBef>
                <a:spcPts val="900"/>
              </a:spcBef>
              <a:buFont typeface="Arial" charset="0"/>
              <a:buChar char="–"/>
              <a:defRPr sz="1200">
                <a:solidFill>
                  <a:srgbClr val="404040"/>
                </a:solidFill>
                <a:latin typeface="Arial" charset="0"/>
                <a:ea typeface="ＭＳ Ｐゴシック" pitchFamily="34" charset="-128"/>
                <a:cs typeface="Arial" charset="0"/>
              </a:defRPr>
            </a:lvl4pPr>
            <a:lvl5pPr marL="2057400" indent="-228600" eaLnBrk="0" hangingPunct="0">
              <a:lnSpc>
                <a:spcPct val="110000"/>
              </a:lnSpc>
              <a:spcBef>
                <a:spcPts val="900"/>
              </a:spcBef>
              <a:buFont typeface="Arial" charset="0"/>
              <a:buChar char="»"/>
              <a:defRPr sz="1200">
                <a:solidFill>
                  <a:srgbClr val="404040"/>
                </a:solidFill>
                <a:latin typeface="Arial" charset="0"/>
                <a:ea typeface="ＭＳ Ｐゴシック" pitchFamily="34" charset="-128"/>
                <a:cs typeface="Arial" charset="0"/>
              </a:defRPr>
            </a:lvl5pPr>
            <a:lvl6pPr marL="2514600" indent="-228600" defTabSz="457200" eaLnBrk="0" fontAlgn="base" hangingPunct="0">
              <a:lnSpc>
                <a:spcPct val="110000"/>
              </a:lnSpc>
              <a:spcBef>
                <a:spcPts val="900"/>
              </a:spcBef>
              <a:spcAft>
                <a:spcPct val="0"/>
              </a:spcAft>
              <a:buFont typeface="Arial" charset="0"/>
              <a:buChar char="»"/>
              <a:defRPr sz="1200">
                <a:solidFill>
                  <a:srgbClr val="404040"/>
                </a:solidFill>
                <a:latin typeface="Arial" charset="0"/>
                <a:ea typeface="ＭＳ Ｐゴシック" pitchFamily="34" charset="-128"/>
                <a:cs typeface="Arial" charset="0"/>
              </a:defRPr>
            </a:lvl6pPr>
            <a:lvl7pPr marL="2971800" indent="-228600" defTabSz="457200" eaLnBrk="0" fontAlgn="base" hangingPunct="0">
              <a:lnSpc>
                <a:spcPct val="110000"/>
              </a:lnSpc>
              <a:spcBef>
                <a:spcPts val="900"/>
              </a:spcBef>
              <a:spcAft>
                <a:spcPct val="0"/>
              </a:spcAft>
              <a:buFont typeface="Arial" charset="0"/>
              <a:buChar char="»"/>
              <a:defRPr sz="1200">
                <a:solidFill>
                  <a:srgbClr val="404040"/>
                </a:solidFill>
                <a:latin typeface="Arial" charset="0"/>
                <a:ea typeface="ＭＳ Ｐゴシック" pitchFamily="34" charset="-128"/>
                <a:cs typeface="Arial" charset="0"/>
              </a:defRPr>
            </a:lvl7pPr>
            <a:lvl8pPr marL="3429000" indent="-228600" defTabSz="457200" eaLnBrk="0" fontAlgn="base" hangingPunct="0">
              <a:lnSpc>
                <a:spcPct val="110000"/>
              </a:lnSpc>
              <a:spcBef>
                <a:spcPts val="900"/>
              </a:spcBef>
              <a:spcAft>
                <a:spcPct val="0"/>
              </a:spcAft>
              <a:buFont typeface="Arial" charset="0"/>
              <a:buChar char="»"/>
              <a:defRPr sz="1200">
                <a:solidFill>
                  <a:srgbClr val="404040"/>
                </a:solidFill>
                <a:latin typeface="Arial" charset="0"/>
                <a:ea typeface="ＭＳ Ｐゴシック" pitchFamily="34" charset="-128"/>
                <a:cs typeface="Arial" charset="0"/>
              </a:defRPr>
            </a:lvl8pPr>
            <a:lvl9pPr marL="3886200" indent="-228600" defTabSz="457200" eaLnBrk="0" fontAlgn="base" hangingPunct="0">
              <a:lnSpc>
                <a:spcPct val="110000"/>
              </a:lnSpc>
              <a:spcBef>
                <a:spcPts val="900"/>
              </a:spcBef>
              <a:spcAft>
                <a:spcPct val="0"/>
              </a:spcAft>
              <a:buFont typeface="Arial" charset="0"/>
              <a:buChar char="»"/>
              <a:defRPr sz="1200">
                <a:solidFill>
                  <a:srgbClr val="404040"/>
                </a:solidFill>
                <a:latin typeface="Arial" charset="0"/>
                <a:ea typeface="ＭＳ Ｐゴシック" pitchFamily="34" charset="-128"/>
                <a:cs typeface="Arial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000" b="1" dirty="0">
                <a:solidFill>
                  <a:schemeClr val="tx1"/>
                </a:solidFill>
              </a:rPr>
              <a:t>One  to Three -Year Timeframe</a:t>
            </a:r>
          </a:p>
        </p:txBody>
      </p:sp>
      <p:cxnSp>
        <p:nvCxnSpPr>
          <p:cNvPr id="13" name="Straight Connector 12"/>
          <p:cNvCxnSpPr/>
          <p:nvPr/>
        </p:nvCxnSpPr>
        <p:spPr>
          <a:xfrm>
            <a:off x="304800" y="3723789"/>
            <a:ext cx="11590020" cy="0"/>
          </a:xfrm>
          <a:prstGeom prst="line">
            <a:avLst/>
          </a:prstGeom>
          <a:ln>
            <a:solidFill>
              <a:schemeClr val="accent2"/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" name="Rounded Rectangle 15"/>
          <p:cNvSpPr/>
          <p:nvPr/>
        </p:nvSpPr>
        <p:spPr>
          <a:xfrm>
            <a:off x="1084880" y="2362977"/>
            <a:ext cx="10528187" cy="1209347"/>
          </a:xfrm>
          <a:prstGeom prst="roundRect">
            <a:avLst>
              <a:gd name="adj" fmla="val 10000"/>
            </a:avLst>
          </a:prstGeom>
          <a:solidFill>
            <a:schemeClr val="accent3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anchor="ctr"/>
          <a:lstStyle/>
          <a:p>
            <a:pPr lvl="0" algn="ctr"/>
            <a:r>
              <a:rPr lang="en-US" sz="4400" b="1" dirty="0">
                <a:solidFill>
                  <a:schemeClr val="tx1"/>
                </a:solidFill>
              </a:rPr>
              <a:t>Objectives</a:t>
            </a:r>
          </a:p>
        </p:txBody>
      </p:sp>
    </p:spTree>
    <p:extLst>
      <p:ext uri="{BB962C8B-B14F-4D97-AF65-F5344CB8AC3E}">
        <p14:creationId xmlns:p14="http://schemas.microsoft.com/office/powerpoint/2010/main" val="15432280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r>
              <a:rPr lang="en-US" dirty="0"/>
              <a:t>Operational Planning</a:t>
            </a:r>
          </a:p>
        </p:txBody>
      </p:sp>
      <p:grpSp>
        <p:nvGrpSpPr>
          <p:cNvPr id="27" name="Group 26"/>
          <p:cNvGrpSpPr/>
          <p:nvPr/>
        </p:nvGrpSpPr>
        <p:grpSpPr>
          <a:xfrm>
            <a:off x="6324018" y="5020843"/>
            <a:ext cx="912873" cy="912873"/>
            <a:chOff x="4434123" y="2026220"/>
            <a:chExt cx="457200" cy="457200"/>
          </a:xfrm>
        </p:grpSpPr>
        <p:sp>
          <p:nvSpPr>
            <p:cNvPr id="28" name="Oval 27"/>
            <p:cNvSpPr/>
            <p:nvPr/>
          </p:nvSpPr>
          <p:spPr>
            <a:xfrm>
              <a:off x="4434123" y="2026220"/>
              <a:ext cx="457200" cy="457200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91429" tIns="45714" rIns="91429" bIns="45714" rtlCol="0" anchor="ctr"/>
            <a:lstStyle/>
            <a:p>
              <a:pPr algn="ctr"/>
              <a:endParaRPr lang="en-US" sz="1100" dirty="0"/>
            </a:p>
          </p:txBody>
        </p:sp>
        <p:pic>
          <p:nvPicPr>
            <p:cNvPr id="29" name="Picture 28" descr="Priority.Sign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481209" y="2067928"/>
              <a:ext cx="368278" cy="368278"/>
            </a:xfrm>
            <a:prstGeom prst="rect">
              <a:avLst/>
            </a:prstGeom>
          </p:spPr>
        </p:pic>
      </p:grpSp>
      <p:grpSp>
        <p:nvGrpSpPr>
          <p:cNvPr id="30" name="Group 29"/>
          <p:cNvGrpSpPr/>
          <p:nvPr/>
        </p:nvGrpSpPr>
        <p:grpSpPr>
          <a:xfrm>
            <a:off x="5000625" y="4995080"/>
            <a:ext cx="919340" cy="941869"/>
            <a:chOff x="4434123" y="1396520"/>
            <a:chExt cx="457200" cy="468404"/>
          </a:xfrm>
        </p:grpSpPr>
        <p:sp>
          <p:nvSpPr>
            <p:cNvPr id="31" name="Oval 30"/>
            <p:cNvSpPr/>
            <p:nvPr/>
          </p:nvSpPr>
          <p:spPr>
            <a:xfrm>
              <a:off x="4434123" y="1407725"/>
              <a:ext cx="457200" cy="457199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91429" tIns="45714" rIns="91429" bIns="45714" rtlCol="0" anchor="ctr"/>
            <a:lstStyle/>
            <a:p>
              <a:pPr algn="ctr"/>
              <a:endParaRPr lang="en-US" sz="1100" dirty="0"/>
            </a:p>
          </p:txBody>
        </p:sp>
        <p:pic>
          <p:nvPicPr>
            <p:cNvPr id="32" name="Picture 31" descr="ActionSteps.Shoe.pn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451044" y="1396520"/>
              <a:ext cx="437063" cy="437063"/>
            </a:xfrm>
            <a:prstGeom prst="rect">
              <a:avLst/>
            </a:prstGeom>
          </p:spPr>
        </p:pic>
      </p:grpSp>
      <p:grpSp>
        <p:nvGrpSpPr>
          <p:cNvPr id="34" name="Group 33"/>
          <p:cNvGrpSpPr/>
          <p:nvPr/>
        </p:nvGrpSpPr>
        <p:grpSpPr>
          <a:xfrm>
            <a:off x="7640944" y="5038370"/>
            <a:ext cx="895346" cy="895346"/>
            <a:chOff x="4433388" y="3312285"/>
            <a:chExt cx="457200" cy="457200"/>
          </a:xfrm>
        </p:grpSpPr>
        <p:sp>
          <p:nvSpPr>
            <p:cNvPr id="35" name="Oval 34"/>
            <p:cNvSpPr/>
            <p:nvPr/>
          </p:nvSpPr>
          <p:spPr>
            <a:xfrm>
              <a:off x="4433388" y="3312285"/>
              <a:ext cx="457200" cy="457200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91429" tIns="45714" rIns="91429" bIns="45714" rtlCol="0" anchor="ctr"/>
            <a:lstStyle/>
            <a:p>
              <a:pPr algn="ctr"/>
              <a:endParaRPr lang="en-US" sz="1100" dirty="0"/>
            </a:p>
          </p:txBody>
        </p:sp>
        <p:pic>
          <p:nvPicPr>
            <p:cNvPr id="36" name="Picture 35" descr="Timing.Watch.png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493144" y="3344608"/>
              <a:ext cx="386080" cy="386080"/>
            </a:xfrm>
            <a:prstGeom prst="rect">
              <a:avLst/>
            </a:prstGeom>
          </p:spPr>
        </p:pic>
      </p:grpSp>
      <p:grpSp>
        <p:nvGrpSpPr>
          <p:cNvPr id="37" name="Group 36"/>
          <p:cNvGrpSpPr/>
          <p:nvPr/>
        </p:nvGrpSpPr>
        <p:grpSpPr>
          <a:xfrm>
            <a:off x="8940343" y="5060624"/>
            <a:ext cx="873092" cy="873092"/>
            <a:chOff x="4441074" y="3940757"/>
            <a:chExt cx="457200" cy="457200"/>
          </a:xfrm>
        </p:grpSpPr>
        <p:sp>
          <p:nvSpPr>
            <p:cNvPr id="38" name="Oval 37"/>
            <p:cNvSpPr/>
            <p:nvPr/>
          </p:nvSpPr>
          <p:spPr>
            <a:xfrm>
              <a:off x="4441074" y="3940757"/>
              <a:ext cx="457200" cy="457200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91429" tIns="45714" rIns="91429" bIns="45714" rtlCol="0" anchor="ctr"/>
            <a:lstStyle/>
            <a:p>
              <a:pPr algn="ctr"/>
              <a:endParaRPr lang="en-US" sz="1100" dirty="0"/>
            </a:p>
          </p:txBody>
        </p:sp>
        <p:pic>
          <p:nvPicPr>
            <p:cNvPr id="39" name="Picture 38" descr="Owner.People.png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476243" y="3957493"/>
              <a:ext cx="389672" cy="38967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4966567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Right Arrow 30"/>
          <p:cNvSpPr/>
          <p:nvPr/>
        </p:nvSpPr>
        <p:spPr>
          <a:xfrm>
            <a:off x="9177822" y="786887"/>
            <a:ext cx="2442679" cy="591770"/>
          </a:xfrm>
          <a:prstGeom prst="rightArrow">
            <a:avLst/>
          </a:prstGeom>
          <a:solidFill>
            <a:schemeClr val="bg1">
              <a:lumMod val="85000"/>
            </a:schemeClr>
          </a:solidFill>
          <a:ln w="19050" cmpd="sng"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4163" algn="ctr"/>
            <a:r>
              <a:rPr lang="en-US" sz="1100" b="1" dirty="0"/>
              <a:t>Org. Performance Mgmt.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>
            <a:noAutofit/>
          </a:bodyPr>
          <a:lstStyle/>
          <a:p>
            <a:r>
              <a:rPr lang="en-US" sz="3200" b="1" dirty="0">
                <a:latin typeface="+mj-lt"/>
                <a:ea typeface="Arial Narrow" charset="0"/>
                <a:cs typeface="Arial Narrow" charset="0"/>
              </a:rPr>
              <a:t>Operational Planning Elements</a:t>
            </a:r>
          </a:p>
        </p:txBody>
      </p:sp>
      <p:sp>
        <p:nvSpPr>
          <p:cNvPr id="10" name="Right Arrow 9"/>
          <p:cNvSpPr/>
          <p:nvPr/>
        </p:nvSpPr>
        <p:spPr>
          <a:xfrm>
            <a:off x="5672479" y="824876"/>
            <a:ext cx="3505343" cy="591770"/>
          </a:xfrm>
          <a:prstGeom prst="rightArrow">
            <a:avLst/>
          </a:prstGeom>
          <a:solidFill>
            <a:srgbClr val="559CBE"/>
          </a:solidFill>
          <a:ln w="19050" cmpd="sng"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74625" algn="ctr" defTabSz="282575"/>
            <a:r>
              <a:rPr lang="en-US" sz="1100" b="1" dirty="0"/>
              <a:t>Operational Planning</a:t>
            </a:r>
          </a:p>
        </p:txBody>
      </p:sp>
      <p:sp>
        <p:nvSpPr>
          <p:cNvPr id="11" name="Right Arrow 10"/>
          <p:cNvSpPr/>
          <p:nvPr/>
        </p:nvSpPr>
        <p:spPr>
          <a:xfrm>
            <a:off x="2413093" y="836149"/>
            <a:ext cx="3204446" cy="591770"/>
          </a:xfrm>
          <a:prstGeom prst="rightArrow">
            <a:avLst/>
          </a:prstGeom>
          <a:solidFill>
            <a:schemeClr val="bg1">
              <a:lumMod val="85000"/>
            </a:schemeClr>
          </a:solidFill>
          <a:ln w="19050" cmpd="sng"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19063" algn="ctr" defTabSz="455613"/>
            <a:r>
              <a:rPr lang="en-US" sz="1100" b="1" dirty="0"/>
              <a:t>Strategic Planning</a:t>
            </a:r>
          </a:p>
        </p:txBody>
      </p:sp>
      <p:sp>
        <p:nvSpPr>
          <p:cNvPr id="12" name="Right Arrow 11"/>
          <p:cNvSpPr/>
          <p:nvPr/>
        </p:nvSpPr>
        <p:spPr>
          <a:xfrm>
            <a:off x="452968" y="848452"/>
            <a:ext cx="1905186" cy="591770"/>
          </a:xfrm>
          <a:prstGeom prst="rightArrow">
            <a:avLst/>
          </a:prstGeom>
          <a:solidFill>
            <a:srgbClr val="D9D9D9"/>
          </a:solidFill>
          <a:ln w="19050" cmpd="sng"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b="1" dirty="0"/>
              <a:t>Insights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2407932" y="1765325"/>
            <a:ext cx="3204455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accent6">
                    <a:lumMod val="75000"/>
                  </a:schemeClr>
                </a:solidFill>
              </a:rPr>
              <a:t>Tactics</a:t>
            </a:r>
            <a:endParaRPr lang="en-US" sz="2000" b="1" dirty="0">
              <a:solidFill>
                <a:schemeClr val="accent6">
                  <a:lumMod val="75000"/>
                </a:schemeClr>
              </a:solidFill>
            </a:endParaRPr>
          </a:p>
          <a:p>
            <a:r>
              <a:rPr lang="en-US" sz="1400" dirty="0"/>
              <a:t>What specific activities must we accomplish in order to successfully achieve our initiatives in this biennium?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2419283" y="4822340"/>
            <a:ext cx="3210815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6EAA2E"/>
                </a:solidFill>
              </a:rPr>
              <a:t>Dependencies</a:t>
            </a:r>
            <a:endParaRPr lang="en-US" sz="2000" b="1" dirty="0">
              <a:solidFill>
                <a:srgbClr val="6EAA2E"/>
              </a:solidFill>
            </a:endParaRPr>
          </a:p>
          <a:p>
            <a:r>
              <a:rPr lang="en-US" sz="1400" dirty="0"/>
              <a:t>What are the organizational interdependencies we must keep front-of-mind? Where will inter-departmental and external collaboration exist?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2480253" y="3319522"/>
            <a:ext cx="3210815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6EAA2E"/>
                </a:solidFill>
              </a:rPr>
              <a:t>Priorities</a:t>
            </a:r>
            <a:endParaRPr lang="en-US" sz="2000" b="1" dirty="0">
              <a:solidFill>
                <a:srgbClr val="6EAA2E"/>
              </a:solidFill>
            </a:endParaRPr>
          </a:p>
          <a:p>
            <a:r>
              <a:rPr lang="en-US" sz="1400" dirty="0"/>
              <a:t>Which tactics </a:t>
            </a:r>
            <a:r>
              <a:rPr lang="en-US" sz="1400" b="1" dirty="0"/>
              <a:t>must</a:t>
            </a:r>
            <a:r>
              <a:rPr lang="en-US" sz="1400" dirty="0"/>
              <a:t> start during this planning cycle? Which ones </a:t>
            </a:r>
            <a:r>
              <a:rPr lang="en-US" sz="1400" b="1" dirty="0"/>
              <a:t>should</a:t>
            </a:r>
            <a:r>
              <a:rPr lang="en-US" sz="1400" dirty="0"/>
              <a:t> start? Which would be </a:t>
            </a:r>
            <a:r>
              <a:rPr lang="en-US" sz="1400" b="1" dirty="0"/>
              <a:t>nice</a:t>
            </a:r>
            <a:r>
              <a:rPr lang="en-US" sz="1400" dirty="0"/>
              <a:t> to start, but might not be critical? </a:t>
            </a:r>
          </a:p>
        </p:txBody>
      </p:sp>
      <p:sp>
        <p:nvSpPr>
          <p:cNvPr id="46" name="TextBox 45"/>
          <p:cNvSpPr txBox="1"/>
          <p:nvPr/>
        </p:nvSpPr>
        <p:spPr>
          <a:xfrm>
            <a:off x="7235505" y="1864697"/>
            <a:ext cx="321081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6EAA2E"/>
                </a:solidFill>
              </a:rPr>
              <a:t>Timing</a:t>
            </a:r>
            <a:endParaRPr lang="en-US" sz="2000" b="1" dirty="0">
              <a:solidFill>
                <a:srgbClr val="6EAA2E"/>
              </a:solidFill>
            </a:endParaRPr>
          </a:p>
          <a:p>
            <a:r>
              <a:rPr lang="en-US" sz="1400" dirty="0"/>
              <a:t>When will each activity begin? Over what period of time will the tactic be active?</a:t>
            </a:r>
          </a:p>
        </p:txBody>
      </p:sp>
      <p:sp>
        <p:nvSpPr>
          <p:cNvPr id="47" name="TextBox 46"/>
          <p:cNvSpPr txBox="1"/>
          <p:nvPr/>
        </p:nvSpPr>
        <p:spPr>
          <a:xfrm>
            <a:off x="7235505" y="3404389"/>
            <a:ext cx="321081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6EAA2E"/>
                </a:solidFill>
              </a:rPr>
              <a:t>Owners</a:t>
            </a:r>
            <a:endParaRPr lang="en-US" sz="2000" b="1" dirty="0">
              <a:solidFill>
                <a:srgbClr val="6EAA2E"/>
              </a:solidFill>
            </a:endParaRPr>
          </a:p>
          <a:p>
            <a:r>
              <a:rPr lang="en-US" sz="1400" dirty="0"/>
              <a:t>Who is responsible for managing and communicating the progress and completion of each tactic?</a:t>
            </a:r>
          </a:p>
        </p:txBody>
      </p:sp>
      <p:sp>
        <p:nvSpPr>
          <p:cNvPr id="48" name="TextBox 47"/>
          <p:cNvSpPr txBox="1"/>
          <p:nvPr/>
        </p:nvSpPr>
        <p:spPr>
          <a:xfrm>
            <a:off x="7214740" y="5007314"/>
            <a:ext cx="396738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6EAA2E"/>
                </a:solidFill>
              </a:rPr>
              <a:t>Budget Impact and Integration</a:t>
            </a:r>
          </a:p>
          <a:p>
            <a:r>
              <a:rPr lang="en-US" sz="1400" dirty="0"/>
              <a:t>What kind of impact will this tactic have on the budget? How will this flow into the financial planning process?</a:t>
            </a:r>
          </a:p>
        </p:txBody>
      </p:sp>
      <p:grpSp>
        <p:nvGrpSpPr>
          <p:cNvPr id="49" name="Group 48"/>
          <p:cNvGrpSpPr/>
          <p:nvPr/>
        </p:nvGrpSpPr>
        <p:grpSpPr>
          <a:xfrm>
            <a:off x="5630098" y="3215515"/>
            <a:ext cx="1563798" cy="1501002"/>
            <a:chOff x="4441074" y="3940757"/>
            <a:chExt cx="457200" cy="457200"/>
          </a:xfrm>
        </p:grpSpPr>
        <p:sp>
          <p:nvSpPr>
            <p:cNvPr id="50" name="Oval 49"/>
            <p:cNvSpPr/>
            <p:nvPr/>
          </p:nvSpPr>
          <p:spPr>
            <a:xfrm>
              <a:off x="4441074" y="3940757"/>
              <a:ext cx="457200" cy="457200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91429" tIns="45714" rIns="91429" bIns="45714" rtlCol="0" anchor="ctr"/>
            <a:lstStyle/>
            <a:p>
              <a:pPr algn="ctr"/>
              <a:endParaRPr lang="en-US" sz="1100" dirty="0"/>
            </a:p>
          </p:txBody>
        </p:sp>
        <p:pic>
          <p:nvPicPr>
            <p:cNvPr id="51" name="Picture 50" descr="Owner.People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476243" y="3957493"/>
              <a:ext cx="389672" cy="389672"/>
            </a:xfrm>
            <a:prstGeom prst="rect">
              <a:avLst/>
            </a:prstGeom>
          </p:spPr>
        </p:pic>
      </p:grpSp>
      <p:grpSp>
        <p:nvGrpSpPr>
          <p:cNvPr id="52" name="Group 51"/>
          <p:cNvGrpSpPr/>
          <p:nvPr/>
        </p:nvGrpSpPr>
        <p:grpSpPr>
          <a:xfrm>
            <a:off x="5630098" y="1627218"/>
            <a:ext cx="1589502" cy="1507320"/>
            <a:chOff x="4433388" y="3312285"/>
            <a:chExt cx="457200" cy="457200"/>
          </a:xfrm>
        </p:grpSpPr>
        <p:sp>
          <p:nvSpPr>
            <p:cNvPr id="53" name="Oval 52"/>
            <p:cNvSpPr/>
            <p:nvPr/>
          </p:nvSpPr>
          <p:spPr>
            <a:xfrm>
              <a:off x="4433388" y="3312285"/>
              <a:ext cx="457200" cy="457200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91429" tIns="45714" rIns="91429" bIns="45714" rtlCol="0" anchor="ctr"/>
            <a:lstStyle/>
            <a:p>
              <a:pPr algn="ctr"/>
              <a:endParaRPr lang="en-US" sz="1100" dirty="0"/>
            </a:p>
          </p:txBody>
        </p:sp>
        <p:pic>
          <p:nvPicPr>
            <p:cNvPr id="54" name="Picture 53" descr="Timing.Watch.pn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493144" y="3344608"/>
              <a:ext cx="386080" cy="386080"/>
            </a:xfrm>
            <a:prstGeom prst="rect">
              <a:avLst/>
            </a:prstGeom>
          </p:spPr>
        </p:pic>
      </p:grpSp>
      <p:grpSp>
        <p:nvGrpSpPr>
          <p:cNvPr id="55" name="Group 54"/>
          <p:cNvGrpSpPr/>
          <p:nvPr/>
        </p:nvGrpSpPr>
        <p:grpSpPr>
          <a:xfrm>
            <a:off x="755801" y="4767888"/>
            <a:ext cx="1602353" cy="1467812"/>
            <a:chOff x="4434123" y="2672672"/>
            <a:chExt cx="457200" cy="457200"/>
          </a:xfrm>
        </p:grpSpPr>
        <p:sp>
          <p:nvSpPr>
            <p:cNvPr id="56" name="Oval 55"/>
            <p:cNvSpPr/>
            <p:nvPr/>
          </p:nvSpPr>
          <p:spPr>
            <a:xfrm>
              <a:off x="4434123" y="2672672"/>
              <a:ext cx="457200" cy="457200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91429" tIns="45714" rIns="91429" bIns="45714" rtlCol="0" anchor="ctr"/>
            <a:lstStyle/>
            <a:p>
              <a:pPr algn="ctr"/>
              <a:endParaRPr lang="en-US" sz="1100" dirty="0"/>
            </a:p>
          </p:txBody>
        </p:sp>
        <p:pic>
          <p:nvPicPr>
            <p:cNvPr id="57" name="Picture 56" descr="Dependencies.Arrows.png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491541" y="2725352"/>
              <a:ext cx="345978" cy="345978"/>
            </a:xfrm>
            <a:prstGeom prst="rect">
              <a:avLst/>
            </a:prstGeom>
          </p:spPr>
        </p:pic>
      </p:grpSp>
      <p:grpSp>
        <p:nvGrpSpPr>
          <p:cNvPr id="4" name="Group 3"/>
          <p:cNvGrpSpPr/>
          <p:nvPr/>
        </p:nvGrpSpPr>
        <p:grpSpPr>
          <a:xfrm>
            <a:off x="5612387" y="4682041"/>
            <a:ext cx="1602353" cy="1620686"/>
            <a:chOff x="5876754" y="3586207"/>
            <a:chExt cx="1828217" cy="1828217"/>
          </a:xfrm>
        </p:grpSpPr>
        <p:sp>
          <p:nvSpPr>
            <p:cNvPr id="68" name="Oval 67"/>
            <p:cNvSpPr/>
            <p:nvPr/>
          </p:nvSpPr>
          <p:spPr>
            <a:xfrm>
              <a:off x="5906083" y="3684848"/>
              <a:ext cx="1769560" cy="1682288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91429" tIns="45714" rIns="91429" bIns="45714" rtlCol="0" anchor="ctr"/>
            <a:lstStyle/>
            <a:p>
              <a:pPr algn="ctr"/>
              <a:endParaRPr lang="en-US" sz="1100" dirty="0"/>
            </a:p>
          </p:txBody>
        </p:sp>
        <p:pic>
          <p:nvPicPr>
            <p:cNvPr id="69" name="Picture 68" descr="BudgetImpact.DollarSign.png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876754" y="3586207"/>
              <a:ext cx="1828217" cy="1828217"/>
            </a:xfrm>
            <a:prstGeom prst="rect">
              <a:avLst/>
            </a:prstGeom>
          </p:spPr>
        </p:pic>
      </p:grpSp>
      <p:grpSp>
        <p:nvGrpSpPr>
          <p:cNvPr id="76" name="Group 75"/>
          <p:cNvGrpSpPr/>
          <p:nvPr/>
        </p:nvGrpSpPr>
        <p:grpSpPr>
          <a:xfrm>
            <a:off x="805580" y="1633342"/>
            <a:ext cx="1613703" cy="1514433"/>
            <a:chOff x="4434123" y="1396520"/>
            <a:chExt cx="457200" cy="468404"/>
          </a:xfrm>
        </p:grpSpPr>
        <p:sp>
          <p:nvSpPr>
            <p:cNvPr id="77" name="Oval 76"/>
            <p:cNvSpPr/>
            <p:nvPr/>
          </p:nvSpPr>
          <p:spPr>
            <a:xfrm>
              <a:off x="4434123" y="1407725"/>
              <a:ext cx="457200" cy="457199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91429" tIns="45714" rIns="91429" bIns="45714" rtlCol="0" anchor="ctr"/>
            <a:lstStyle/>
            <a:p>
              <a:pPr algn="ctr"/>
              <a:endParaRPr lang="en-US" sz="1100" dirty="0"/>
            </a:p>
          </p:txBody>
        </p:sp>
        <p:pic>
          <p:nvPicPr>
            <p:cNvPr id="78" name="Picture 77" descr="ActionSteps.Shoe.png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451044" y="1396520"/>
              <a:ext cx="437063" cy="437063"/>
            </a:xfrm>
            <a:prstGeom prst="rect">
              <a:avLst/>
            </a:prstGeom>
          </p:spPr>
        </p:pic>
      </p:grpSp>
      <p:grpSp>
        <p:nvGrpSpPr>
          <p:cNvPr id="79" name="Group 78"/>
          <p:cNvGrpSpPr/>
          <p:nvPr/>
        </p:nvGrpSpPr>
        <p:grpSpPr>
          <a:xfrm>
            <a:off x="810742" y="3215515"/>
            <a:ext cx="1602351" cy="1467810"/>
            <a:chOff x="4434123" y="2026220"/>
            <a:chExt cx="457200" cy="457200"/>
          </a:xfrm>
        </p:grpSpPr>
        <p:sp>
          <p:nvSpPr>
            <p:cNvPr id="80" name="Oval 79"/>
            <p:cNvSpPr/>
            <p:nvPr/>
          </p:nvSpPr>
          <p:spPr>
            <a:xfrm>
              <a:off x="4434123" y="2026220"/>
              <a:ext cx="457200" cy="457200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91429" tIns="45714" rIns="91429" bIns="45714" rtlCol="0" anchor="ctr"/>
            <a:lstStyle/>
            <a:p>
              <a:pPr algn="ctr"/>
              <a:endParaRPr lang="en-US" sz="1100" dirty="0"/>
            </a:p>
          </p:txBody>
        </p:sp>
        <p:pic>
          <p:nvPicPr>
            <p:cNvPr id="81" name="Picture 80" descr="Priority.Sign.png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481209" y="2067928"/>
              <a:ext cx="368278" cy="36827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6512946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/>
          <p:cNvSpPr/>
          <p:nvPr/>
        </p:nvSpPr>
        <p:spPr>
          <a:xfrm rot="16200000">
            <a:off x="5734843" y="-5446508"/>
            <a:ext cx="722313" cy="12192000"/>
          </a:xfrm>
          <a:prstGeom prst="rect">
            <a:avLst/>
          </a:prstGeom>
          <a:solidFill>
            <a:schemeClr val="tx2">
              <a:alpha val="74902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Arial Narrow" charset="0"/>
              <a:ea typeface="Arial Narrow" charset="0"/>
              <a:cs typeface="Arial Narrow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4294967295"/>
          </p:nvPr>
        </p:nvSpPr>
        <p:spPr>
          <a:xfrm>
            <a:off x="8921653" y="6476421"/>
            <a:ext cx="2844800" cy="365125"/>
          </a:xfrm>
          <a:prstGeom prst="rect">
            <a:avLst/>
          </a:prstGeom>
        </p:spPr>
        <p:txBody>
          <a:bodyPr/>
          <a:lstStyle/>
          <a:p>
            <a:fld id="{EDF1F588-E1B8-AF45-B660-2E392DF8260E}" type="slidenum">
              <a:rPr lang="en-US" smtClean="0">
                <a:latin typeface="Arial Narrow" charset="0"/>
                <a:ea typeface="Arial Narrow" charset="0"/>
                <a:cs typeface="Arial Narrow" charset="0"/>
              </a:rPr>
              <a:t>6</a:t>
            </a:fld>
            <a:endParaRPr lang="en-US" dirty="0">
              <a:latin typeface="Arial Narrow" charset="0"/>
              <a:ea typeface="Arial Narrow" charset="0"/>
              <a:cs typeface="Arial Narrow" charset="0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4294967295"/>
          </p:nvPr>
        </p:nvSpPr>
        <p:spPr>
          <a:xfrm>
            <a:off x="1392513" y="288336"/>
            <a:ext cx="10075587" cy="722315"/>
          </a:xfrm>
          <a:prstGeom prst="rect">
            <a:avLst/>
          </a:prstGeom>
        </p:spPr>
        <p:txBody>
          <a:bodyPr anchor="ctr"/>
          <a:lstStyle/>
          <a:p>
            <a:pPr marL="0" indent="0">
              <a:buNone/>
            </a:pPr>
            <a:r>
              <a:rPr lang="en-US" b="1" dirty="0">
                <a:solidFill>
                  <a:schemeClr val="bg1"/>
                </a:solidFill>
                <a:latin typeface="+mj-lt"/>
                <a:ea typeface="Arial Narrow" charset="0"/>
                <a:cs typeface="Arial Narrow" charset="0"/>
              </a:rPr>
              <a:t>Ongoing Management</a:t>
            </a:r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671" t="19478" r="24212" b="52389"/>
          <a:stretch/>
        </p:blipFill>
        <p:spPr>
          <a:xfrm>
            <a:off x="437477" y="439841"/>
            <a:ext cx="399940" cy="430503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 rot="16200000">
            <a:off x="-2242917" y="3586781"/>
            <a:ext cx="615187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4800" b="1" dirty="0">
                <a:latin typeface="Arial Black" charset="0"/>
                <a:ea typeface="Arial Black" charset="0"/>
                <a:cs typeface="Arial Black" charset="0"/>
              </a:rPr>
              <a:t>OPERATIONAL    PLAN </a:t>
            </a:r>
          </a:p>
        </p:txBody>
      </p:sp>
      <p:grpSp>
        <p:nvGrpSpPr>
          <p:cNvPr id="21" name="Group 20"/>
          <p:cNvGrpSpPr/>
          <p:nvPr/>
        </p:nvGrpSpPr>
        <p:grpSpPr>
          <a:xfrm>
            <a:off x="2004647" y="1136452"/>
            <a:ext cx="9761806" cy="5610407"/>
            <a:chOff x="0" y="0"/>
            <a:chExt cx="9761806" cy="5610407"/>
          </a:xfrm>
        </p:grpSpPr>
        <p:sp>
          <p:nvSpPr>
            <p:cNvPr id="22" name="Rounded Rectangle 21"/>
            <p:cNvSpPr/>
            <p:nvPr/>
          </p:nvSpPr>
          <p:spPr>
            <a:xfrm>
              <a:off x="0" y="0"/>
              <a:ext cx="9761806" cy="5610407"/>
            </a:xfrm>
            <a:prstGeom prst="roundRect">
              <a:avLst>
                <a:gd name="adj" fmla="val 5000"/>
              </a:avLst>
            </a:prstGeom>
          </p:spPr>
          <p:style>
            <a:lnRef idx="0">
              <a:schemeClr val="accent2">
                <a:shade val="80000"/>
                <a:hueOff val="0"/>
                <a:satOff val="0"/>
                <a:lumOff val="0"/>
                <a:alphaOff val="0"/>
              </a:schemeClr>
            </a:lnRef>
            <a:fillRef idx="3">
              <a:schemeClr val="lt1">
                <a:hueOff val="0"/>
                <a:satOff val="0"/>
                <a:lumOff val="0"/>
                <a:alphaOff val="0"/>
              </a:schemeClr>
            </a:fillRef>
            <a:effectRef idx="2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24" name="Rounded Rectangle 4"/>
            <p:cNvSpPr/>
            <p:nvPr/>
          </p:nvSpPr>
          <p:spPr>
            <a:xfrm rot="16200000">
              <a:off x="-1324086" y="1324086"/>
              <a:ext cx="4600534" cy="1952361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0" tIns="123444" rIns="160020" bIns="0" numCol="1" spcCol="1270" anchor="t" anchorCtr="0">
              <a:noAutofit/>
            </a:bodyPr>
            <a:lstStyle/>
            <a:p>
              <a:pPr lvl="0" algn="r" defTabSz="1600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3600" b="1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Guidance</a:t>
              </a:r>
              <a:endParaRPr lang="en-US" sz="3600" b="1" kern="1200" dirty="0">
                <a:solidFill>
                  <a:schemeClr val="tx1">
                    <a:lumMod val="50000"/>
                    <a:lumOff val="50000"/>
                  </a:schemeClr>
                </a:solidFill>
              </a:endParaRPr>
            </a:p>
          </p:txBody>
        </p:sp>
      </p:grpSp>
      <p:sp>
        <p:nvSpPr>
          <p:cNvPr id="4" name="Rectangle 3"/>
          <p:cNvSpPr/>
          <p:nvPr/>
        </p:nvSpPr>
        <p:spPr>
          <a:xfrm>
            <a:off x="2775615" y="1174947"/>
            <a:ext cx="8692485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chemeClr val="accent1"/>
                </a:solidFill>
                <a:ea typeface="ＭＳ Ｐゴシック" charset="0"/>
              </a:rPr>
              <a:t>Have Clear Ownership:  </a:t>
            </a:r>
            <a:endParaRPr lang="en-US" dirty="0">
              <a:solidFill>
                <a:schemeClr val="accent1"/>
              </a:solidFill>
              <a:latin typeface="Helvetica"/>
              <a:cs typeface="Helvetica"/>
            </a:endParaRP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1600" dirty="0">
                <a:ea typeface="ＭＳ Ｐゴシック" charset="0"/>
              </a:rPr>
              <a:t>Assign an owner to serve as the point person to ensure the groups are meeting and the plan is being reviewed.</a:t>
            </a:r>
          </a:p>
          <a:p>
            <a:r>
              <a:rPr lang="en-US" sz="2400" b="1" dirty="0">
                <a:solidFill>
                  <a:schemeClr val="accent1"/>
                </a:solidFill>
                <a:ea typeface="ＭＳ Ｐゴシック" charset="0"/>
              </a:rPr>
              <a:t>Make It A Living Document: </a:t>
            </a:r>
            <a:endParaRPr lang="en-US" dirty="0">
              <a:solidFill>
                <a:schemeClr val="accent1"/>
              </a:solidFill>
              <a:latin typeface="Helvetica"/>
              <a:cs typeface="Helvetica"/>
            </a:endParaRP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1600" dirty="0">
                <a:ea typeface="ＭＳ Ｐゴシック" charset="0"/>
              </a:rPr>
              <a:t>Over the first few cycles, initiatives, action items, timing and priorities will continue to shift based on the priorities of the organization.  Keep adjusting based on the association’s needs.  </a:t>
            </a:r>
          </a:p>
          <a:p>
            <a:r>
              <a:rPr lang="en-US" sz="2400" b="1" dirty="0">
                <a:solidFill>
                  <a:srgbClr val="559CBE"/>
                </a:solidFill>
                <a:ea typeface="ＭＳ Ｐゴシック" charset="0"/>
              </a:rPr>
              <a:t>Progress Over Perfection:</a:t>
            </a:r>
            <a:endParaRPr lang="en-US" dirty="0">
              <a:solidFill>
                <a:schemeClr val="accent1"/>
              </a:solidFill>
              <a:latin typeface="Helvetica"/>
              <a:cs typeface="Helvetica"/>
            </a:endParaRP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1600" dirty="0">
                <a:ea typeface="ＭＳ Ｐゴシック" charset="0"/>
              </a:rPr>
              <a:t>Encourage everyone to continue to make progress – even if they are small steps, celebrate the successes and learnings.</a:t>
            </a:r>
          </a:p>
          <a:p>
            <a:r>
              <a:rPr lang="en-US" sz="2400" b="1" dirty="0">
                <a:solidFill>
                  <a:srgbClr val="559CBE"/>
                </a:solidFill>
                <a:ea typeface="ＭＳ Ｐゴシック" charset="0"/>
              </a:rPr>
              <a:t>Remember Your Role as Change Leaders:</a:t>
            </a:r>
            <a:endParaRPr lang="en-US" dirty="0">
              <a:solidFill>
                <a:schemeClr val="accent1"/>
              </a:solidFill>
              <a:latin typeface="Helvetica"/>
              <a:cs typeface="Helvetica"/>
            </a:endParaRP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1600" dirty="0">
                <a:ea typeface="ＭＳ Ｐゴシック" charset="0"/>
              </a:rPr>
              <a:t>As the operational plan is implemented, the organization will start to shift to the desired future state.  Keep your radar tuned into the transition needs of the team.</a:t>
            </a:r>
          </a:p>
          <a:p>
            <a:r>
              <a:rPr lang="en-US" sz="2400" b="1" dirty="0">
                <a:solidFill>
                  <a:srgbClr val="559CBE"/>
                </a:solidFill>
                <a:ea typeface="ＭＳ Ｐゴシック" charset="0"/>
              </a:rPr>
              <a:t>Keep Communicating:</a:t>
            </a:r>
            <a:endParaRPr lang="en-US" dirty="0">
              <a:solidFill>
                <a:schemeClr val="accent1"/>
              </a:solidFill>
              <a:latin typeface="Helvetica"/>
              <a:cs typeface="Helvetica"/>
            </a:endParaRP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1600" dirty="0">
                <a:ea typeface="ＭＳ Ｐゴシック" charset="0"/>
              </a:rPr>
              <a:t>Share the progress and communicate any changes to keep everyone informed.</a:t>
            </a:r>
          </a:p>
          <a:p>
            <a:endParaRPr lang="en-US" sz="1100" b="1" dirty="0">
              <a:cs typeface="Arial"/>
            </a:endParaRPr>
          </a:p>
          <a:p>
            <a:r>
              <a:rPr lang="en-US" sz="1100" b="1" dirty="0">
                <a:cs typeface="Arial"/>
              </a:rPr>
              <a:t> </a:t>
            </a:r>
          </a:p>
        </p:txBody>
      </p:sp>
      <p:grpSp>
        <p:nvGrpSpPr>
          <p:cNvPr id="25" name="Group 24"/>
          <p:cNvGrpSpPr/>
          <p:nvPr/>
        </p:nvGrpSpPr>
        <p:grpSpPr>
          <a:xfrm>
            <a:off x="341225" y="191947"/>
            <a:ext cx="955036" cy="944504"/>
            <a:chOff x="4441074" y="3940757"/>
            <a:chExt cx="457200" cy="457200"/>
          </a:xfrm>
        </p:grpSpPr>
        <p:sp>
          <p:nvSpPr>
            <p:cNvPr id="26" name="Oval 25"/>
            <p:cNvSpPr/>
            <p:nvPr/>
          </p:nvSpPr>
          <p:spPr>
            <a:xfrm>
              <a:off x="4441074" y="3940757"/>
              <a:ext cx="457200" cy="457200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91429" tIns="45714" rIns="91429" bIns="45714" rtlCol="0" anchor="ctr"/>
            <a:lstStyle/>
            <a:p>
              <a:pPr algn="ctr"/>
              <a:endParaRPr lang="en-US" sz="1100" dirty="0"/>
            </a:p>
          </p:txBody>
        </p:sp>
        <p:pic>
          <p:nvPicPr>
            <p:cNvPr id="27" name="Picture 26" descr="Owner.People.png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33423" y="4021927"/>
              <a:ext cx="286411" cy="28641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5616747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2014.CG.Presentation">
  <a:themeElements>
    <a:clrScheme name="Coraggio Group">
      <a:dk1>
        <a:sysClr val="windowText" lastClr="000000"/>
      </a:dk1>
      <a:lt1>
        <a:sysClr val="window" lastClr="FFFFFF"/>
      </a:lt1>
      <a:dk2>
        <a:srgbClr val="53534A"/>
      </a:dk2>
      <a:lt2>
        <a:srgbClr val="F0EBDD"/>
      </a:lt2>
      <a:accent1>
        <a:srgbClr val="559CBE"/>
      </a:accent1>
      <a:accent2>
        <a:srgbClr val="F28D1E"/>
      </a:accent2>
      <a:accent3>
        <a:srgbClr val="A89A00"/>
      </a:accent3>
      <a:accent4>
        <a:srgbClr val="A84D0F"/>
      </a:accent4>
      <a:accent5>
        <a:srgbClr val="514F26"/>
      </a:accent5>
      <a:accent6>
        <a:srgbClr val="92D050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37D09FEDC709540979859E8A93BF8F2" ma:contentTypeVersion="2" ma:contentTypeDescription="Create a new document." ma:contentTypeScope="" ma:versionID="806500ebe720444ac1a9a10f29ff6dad">
  <xsd:schema xmlns:xsd="http://www.w3.org/2001/XMLSchema" xmlns:xs="http://www.w3.org/2001/XMLSchema" xmlns:p="http://schemas.microsoft.com/office/2006/metadata/properties" xmlns:ns2="70b23f03-f971-4976-8db5-605d8ac3d6c4" targetNamespace="http://schemas.microsoft.com/office/2006/metadata/properties" ma:root="true" ma:fieldsID="202b7cc4be13a4fdb66094718652dd3a" ns2:_="">
    <xsd:import namespace="70b23f03-f971-4976-8db5-605d8ac3d6c4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0b23f03-f971-4976-8db5-605d8ac3d6c4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02DD68A8-2FE0-4EDB-AF60-CAC623F4E236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943B2323-E0F1-4A42-8360-816F50359755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0b23f03-f971-4976-8db5-605d8ac3d6c4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F0453C77-6CB0-4077-8A8E-6741B97ED809}">
  <ds:schemaRefs>
    <ds:schemaRef ds:uri="http://purl.org/dc/dcmitype/"/>
    <ds:schemaRef ds:uri="http://schemas.microsoft.com/office/infopath/2007/PartnerControls"/>
    <ds:schemaRef ds:uri="http://purl.org/dc/elements/1.1/"/>
    <ds:schemaRef ds:uri="http://schemas.microsoft.com/office/2006/metadata/properties"/>
    <ds:schemaRef ds:uri="70b23f03-f971-4976-8db5-605d8ac3d6c4"/>
    <ds:schemaRef ds:uri="http://purl.org/dc/terms/"/>
    <ds:schemaRef ds:uri="http://schemas.microsoft.com/office/2006/documentManagement/types"/>
    <ds:schemaRef ds:uri="http://schemas.openxmlformats.org/package/2006/metadata/core-properties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2014.CG.Presentation</Template>
  <TotalTime>15780</TotalTime>
  <Words>672</Words>
  <Application>Microsoft Office PowerPoint</Application>
  <PresentationFormat>Widescreen</PresentationFormat>
  <Paragraphs>133</Paragraphs>
  <Slides>7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4" baseType="lpstr">
      <vt:lpstr>ＭＳ Ｐゴシック</vt:lpstr>
      <vt:lpstr>Arial</vt:lpstr>
      <vt:lpstr>Arial Black</vt:lpstr>
      <vt:lpstr>Arial Narrow</vt:lpstr>
      <vt:lpstr>Calibri</vt:lpstr>
      <vt:lpstr>Helvetica</vt:lpstr>
      <vt:lpstr>2014.CG.Presentation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Katherine Pokrass</dc:creator>
  <cp:lastModifiedBy>Brent Haugen</cp:lastModifiedBy>
  <cp:revision>206</cp:revision>
  <cp:lastPrinted>2017-03-06T23:04:25Z</cp:lastPrinted>
  <dcterms:created xsi:type="dcterms:W3CDTF">2016-04-07T22:21:47Z</dcterms:created>
  <dcterms:modified xsi:type="dcterms:W3CDTF">2017-03-09T16:54:45Z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0x010100737D09FEDC709540979859E8A93BF8F2</vt:lpwstr>
  </property>
</Properties>
</file>