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8" r:id="rId2"/>
    <p:sldMasterId id="2147483690" r:id="rId3"/>
  </p:sldMasterIdLst>
  <p:notesMasterIdLst>
    <p:notesMasterId r:id="rId16"/>
  </p:notesMasterIdLst>
  <p:handoutMasterIdLst>
    <p:handoutMasterId r:id="rId17"/>
  </p:handoutMasterIdLst>
  <p:sldIdLst>
    <p:sldId id="256" r:id="rId4"/>
    <p:sldId id="322" r:id="rId5"/>
    <p:sldId id="321" r:id="rId6"/>
    <p:sldId id="316" r:id="rId7"/>
    <p:sldId id="318" r:id="rId8"/>
    <p:sldId id="319" r:id="rId9"/>
    <p:sldId id="320" r:id="rId10"/>
    <p:sldId id="324" r:id="rId11"/>
    <p:sldId id="325" r:id="rId12"/>
    <p:sldId id="326" r:id="rId13"/>
    <p:sldId id="323" r:id="rId14"/>
    <p:sldId id="32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500"/>
    <a:srgbClr val="FABF8E"/>
    <a:srgbClr val="FFD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78" autoAdjust="0"/>
  </p:normalViewPr>
  <p:slideViewPr>
    <p:cSldViewPr>
      <p:cViewPr varScale="1">
        <p:scale>
          <a:sx n="107" d="100"/>
          <a:sy n="107" d="100"/>
        </p:scale>
        <p:origin x="-84" y="-90"/>
      </p:cViewPr>
      <p:guideLst>
        <p:guide orient="horz" pos="2160"/>
        <p:guide pos="2880"/>
      </p:guideLst>
    </p:cSldViewPr>
  </p:slideViewPr>
  <p:notesTextViewPr>
    <p:cViewPr>
      <p:scale>
        <a:sx n="1" d="1"/>
        <a:sy n="1" d="1"/>
      </p:scale>
      <p:origin x="0" y="0"/>
    </p:cViewPr>
  </p:notesTextViewPr>
  <p:notesViewPr>
    <p:cSldViewPr showGuide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0AA5E-3700-4E8E-A07D-0839F260DFC8}" type="datetimeFigureOut">
              <a:rPr lang="en-US" smtClean="0"/>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BBF3C6-C9ED-4E6B-ABCE-B4AF7513B209}" type="slidenum">
              <a:rPr lang="en-US" smtClean="0"/>
              <a:t>‹#›</a:t>
            </a:fld>
            <a:endParaRPr lang="en-US"/>
          </a:p>
        </p:txBody>
      </p:sp>
    </p:spTree>
    <p:extLst>
      <p:ext uri="{BB962C8B-B14F-4D97-AF65-F5344CB8AC3E}">
        <p14:creationId xmlns:p14="http://schemas.microsoft.com/office/powerpoint/2010/main" val="344552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514FD-9118-44B0-9D07-D9E2BA098973}" type="datetimeFigureOut">
              <a:rPr lang="en-US" smtClean="0"/>
              <a:t>10/11/2016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033D0-3600-4BF0-942B-CAE6322BC8A1}" type="slidenum">
              <a:rPr lang="en-US" smtClean="0"/>
              <a:t>‹#›</a:t>
            </a:fld>
            <a:endParaRPr lang="en-US" dirty="0"/>
          </a:p>
        </p:txBody>
      </p:sp>
    </p:spTree>
    <p:extLst>
      <p:ext uri="{BB962C8B-B14F-4D97-AF65-F5344CB8AC3E}">
        <p14:creationId xmlns:p14="http://schemas.microsoft.com/office/powerpoint/2010/main" val="239170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EE6F8-341D-44DF-BFE2-C43637DC90A6}" type="slidenum">
              <a:rPr lang="en-US" smtClean="0"/>
              <a:t>2</a:t>
            </a:fld>
            <a:endParaRPr lang="en-US" dirty="0"/>
          </a:p>
        </p:txBody>
      </p:sp>
    </p:spTree>
    <p:extLst>
      <p:ext uri="{BB962C8B-B14F-4D97-AF65-F5344CB8AC3E}">
        <p14:creationId xmlns:p14="http://schemas.microsoft.com/office/powerpoint/2010/main" val="152214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EE6F8-341D-44DF-BFE2-C43637DC90A6}" type="slidenum">
              <a:rPr lang="en-US" smtClean="0"/>
              <a:t>3</a:t>
            </a:fld>
            <a:endParaRPr lang="en-US" dirty="0"/>
          </a:p>
        </p:txBody>
      </p:sp>
    </p:spTree>
    <p:extLst>
      <p:ext uri="{BB962C8B-B14F-4D97-AF65-F5344CB8AC3E}">
        <p14:creationId xmlns:p14="http://schemas.microsoft.com/office/powerpoint/2010/main" val="268714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C2C0E-E8B7-44CD-A70A-125723B97AA2}" type="slidenum">
              <a:rPr lang="en-US" smtClean="0"/>
              <a:pPr/>
              <a:t>6</a:t>
            </a:fld>
            <a:endParaRPr lang="en-US" dirty="0"/>
          </a:p>
        </p:txBody>
      </p:sp>
    </p:spTree>
    <p:extLst>
      <p:ext uri="{BB962C8B-B14F-4D97-AF65-F5344CB8AC3E}">
        <p14:creationId xmlns:p14="http://schemas.microsoft.com/office/powerpoint/2010/main" val="322911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C2C0E-E8B7-44CD-A70A-125723B97AA2}" type="slidenum">
              <a:rPr lang="en-US" smtClean="0"/>
              <a:pPr/>
              <a:t>7</a:t>
            </a:fld>
            <a:endParaRPr lang="en-US" dirty="0"/>
          </a:p>
        </p:txBody>
      </p:sp>
    </p:spTree>
    <p:extLst>
      <p:ext uri="{BB962C8B-B14F-4D97-AF65-F5344CB8AC3E}">
        <p14:creationId xmlns:p14="http://schemas.microsoft.com/office/powerpoint/2010/main" val="42637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8A4098-1CBC-45A6-BA59-3D68463C2D2A}" type="slidenum">
              <a:rPr lang="en-US">
                <a:solidFill>
                  <a:prstClr val="black"/>
                </a:solidFill>
              </a:rPr>
              <a:pPr/>
              <a:t>8</a:t>
            </a:fld>
            <a:endParaRPr lang="en-US">
              <a:solidFill>
                <a:prstClr val="black"/>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8A4098-1CBC-45A6-BA59-3D68463C2D2A}" type="slidenum">
              <a:rPr lang="en-US">
                <a:solidFill>
                  <a:prstClr val="black"/>
                </a:solidFill>
              </a:rPr>
              <a:pPr/>
              <a:t>9</a:t>
            </a:fld>
            <a:endParaRPr lang="en-US">
              <a:solidFill>
                <a:prstClr val="black"/>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8A4098-1CBC-45A6-BA59-3D68463C2D2A}" type="slidenum">
              <a:rPr lang="en-US">
                <a:solidFill>
                  <a:prstClr val="black"/>
                </a:solidFill>
              </a:rPr>
              <a:pPr/>
              <a:t>10</a:t>
            </a:fld>
            <a:endParaRPr lang="en-US">
              <a:solidFill>
                <a:prstClr val="black"/>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8A4098-1CBC-45A6-BA59-3D68463C2D2A}" type="slidenum">
              <a:rPr lang="en-US">
                <a:solidFill>
                  <a:prstClr val="black"/>
                </a:solidFill>
              </a:rPr>
              <a:pPr/>
              <a:t>11</a:t>
            </a:fld>
            <a:endParaRPr lang="en-US">
              <a:solidFill>
                <a:prstClr val="black"/>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13740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8A4098-1CBC-45A6-BA59-3D68463C2D2A}" type="slidenum">
              <a:rPr lang="en-US">
                <a:solidFill>
                  <a:prstClr val="black"/>
                </a:solidFill>
              </a:rPr>
              <a:pPr/>
              <a:t>12</a:t>
            </a:fld>
            <a:endParaRPr lang="en-US">
              <a:solidFill>
                <a:prstClr val="black"/>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6"/>
          <p:cNvGrpSpPr/>
          <p:nvPr userDrawn="1"/>
        </p:nvGrpSpPr>
        <p:grpSpPr>
          <a:xfrm>
            <a:off x="0" y="0"/>
            <a:ext cx="9144000" cy="6862763"/>
            <a:chOff x="0" y="0"/>
            <a:chExt cx="9144000" cy="6862763"/>
          </a:xfrm>
        </p:grpSpPr>
        <p:sp>
          <p:nvSpPr>
            <p:cNvPr id="32" name="AutoShape 2"/>
            <p:cNvSpPr>
              <a:spLocks noChangeArrowheads="1"/>
            </p:cNvSpPr>
            <p:nvPr userDrawn="1"/>
          </p:nvSpPr>
          <p:spPr bwMode="auto">
            <a:xfrm flipH="1">
              <a:off x="3326040" y="0"/>
              <a:ext cx="5817960" cy="6862763"/>
            </a:xfrm>
            <a:custGeom>
              <a:avLst/>
              <a:gdLst>
                <a:gd name="connsiteX0" fmla="*/ 0 w 4105275"/>
                <a:gd name="connsiteY0" fmla="*/ 6761163 h 6761163"/>
                <a:gd name="connsiteX1" fmla="*/ 0 w 4105275"/>
                <a:gd name="connsiteY1" fmla="*/ 0 h 6761163"/>
                <a:gd name="connsiteX2" fmla="*/ 4105275 w 4105275"/>
                <a:gd name="connsiteY2" fmla="*/ 6761163 h 6761163"/>
                <a:gd name="connsiteX3" fmla="*/ 0 w 4105275"/>
                <a:gd name="connsiteY3" fmla="*/ 6761163 h 6761163"/>
                <a:gd name="connsiteX0" fmla="*/ 0 w 5317218"/>
                <a:gd name="connsiteY0" fmla="*/ 6761163 h 6761163"/>
                <a:gd name="connsiteX1" fmla="*/ 0 w 5317218"/>
                <a:gd name="connsiteY1" fmla="*/ 0 h 6761163"/>
                <a:gd name="connsiteX2" fmla="*/ 5317218 w 5317218"/>
                <a:gd name="connsiteY2" fmla="*/ 6746649 h 6761163"/>
                <a:gd name="connsiteX3" fmla="*/ 0 w 5317218"/>
                <a:gd name="connsiteY3" fmla="*/ 6761163 h 6761163"/>
                <a:gd name="connsiteX0" fmla="*/ 0 w 5317218"/>
                <a:gd name="connsiteY0" fmla="*/ 6761163 h 6761163"/>
                <a:gd name="connsiteX1" fmla="*/ 0 w 5317218"/>
                <a:gd name="connsiteY1" fmla="*/ 0 h 6761163"/>
                <a:gd name="connsiteX2" fmla="*/ 5317218 w 5317218"/>
                <a:gd name="connsiteY2" fmla="*/ 6739392 h 6761163"/>
                <a:gd name="connsiteX3" fmla="*/ 0 w 5317218"/>
                <a:gd name="connsiteY3" fmla="*/ 6761163 h 6761163"/>
                <a:gd name="connsiteX0" fmla="*/ 0 w 5317218"/>
                <a:gd name="connsiteY0" fmla="*/ 6761163 h 6768421"/>
                <a:gd name="connsiteX1" fmla="*/ 0 w 5317218"/>
                <a:gd name="connsiteY1" fmla="*/ 0 h 6768421"/>
                <a:gd name="connsiteX2" fmla="*/ 5317218 w 5317218"/>
                <a:gd name="connsiteY2" fmla="*/ 6768421 h 6768421"/>
                <a:gd name="connsiteX3" fmla="*/ 0 w 5317218"/>
                <a:gd name="connsiteY3" fmla="*/ 6761163 h 6768421"/>
                <a:gd name="connsiteX0" fmla="*/ 0 w 5324475"/>
                <a:gd name="connsiteY0" fmla="*/ 6862763 h 6862763"/>
                <a:gd name="connsiteX1" fmla="*/ 7257 w 5324475"/>
                <a:gd name="connsiteY1" fmla="*/ 0 h 6862763"/>
                <a:gd name="connsiteX2" fmla="*/ 5324475 w 5324475"/>
                <a:gd name="connsiteY2" fmla="*/ 6768421 h 6862763"/>
                <a:gd name="connsiteX3" fmla="*/ 0 w 5324475"/>
                <a:gd name="connsiteY3" fmla="*/ 6862763 h 6862763"/>
                <a:gd name="connsiteX0" fmla="*/ 0 w 5317218"/>
                <a:gd name="connsiteY0" fmla="*/ 6862763 h 6862763"/>
                <a:gd name="connsiteX1" fmla="*/ 7257 w 5317218"/>
                <a:gd name="connsiteY1" fmla="*/ 0 h 6862763"/>
                <a:gd name="connsiteX2" fmla="*/ 5317218 w 5317218"/>
                <a:gd name="connsiteY2" fmla="*/ 6855507 h 6862763"/>
                <a:gd name="connsiteX3" fmla="*/ 0 w 5317218"/>
                <a:gd name="connsiteY3" fmla="*/ 6862763 h 6862763"/>
                <a:gd name="connsiteX0" fmla="*/ 0 w 5309961"/>
                <a:gd name="connsiteY0" fmla="*/ 6862763 h 6877278"/>
                <a:gd name="connsiteX1" fmla="*/ 7257 w 5309961"/>
                <a:gd name="connsiteY1" fmla="*/ 0 h 6877278"/>
                <a:gd name="connsiteX2" fmla="*/ 5309961 w 5309961"/>
                <a:gd name="connsiteY2" fmla="*/ 6877278 h 6877278"/>
                <a:gd name="connsiteX3" fmla="*/ 0 w 5309961"/>
                <a:gd name="connsiteY3" fmla="*/ 6862763 h 6877278"/>
                <a:gd name="connsiteX0" fmla="*/ 0 w 5309961"/>
                <a:gd name="connsiteY0" fmla="*/ 6862763 h 6862763"/>
                <a:gd name="connsiteX1" fmla="*/ 7257 w 5309961"/>
                <a:gd name="connsiteY1" fmla="*/ 0 h 6862763"/>
                <a:gd name="connsiteX2" fmla="*/ 5309961 w 5309961"/>
                <a:gd name="connsiteY2" fmla="*/ 6855507 h 6862763"/>
                <a:gd name="connsiteX3" fmla="*/ 0 w 5309961"/>
                <a:gd name="connsiteY3" fmla="*/ 6862763 h 6862763"/>
                <a:gd name="connsiteX0" fmla="*/ 0 w 5324476"/>
                <a:gd name="connsiteY0" fmla="*/ 6862763 h 6877278"/>
                <a:gd name="connsiteX1" fmla="*/ 7257 w 5324476"/>
                <a:gd name="connsiteY1" fmla="*/ 0 h 6877278"/>
                <a:gd name="connsiteX2" fmla="*/ 5324476 w 5324476"/>
                <a:gd name="connsiteY2" fmla="*/ 6877278 h 6877278"/>
                <a:gd name="connsiteX3" fmla="*/ 0 w 5324476"/>
                <a:gd name="connsiteY3" fmla="*/ 6862763 h 6877278"/>
                <a:gd name="connsiteX0" fmla="*/ 0 w 5317219"/>
                <a:gd name="connsiteY0" fmla="*/ 6862763 h 6862763"/>
                <a:gd name="connsiteX1" fmla="*/ 7257 w 5317219"/>
                <a:gd name="connsiteY1" fmla="*/ 0 h 6862763"/>
                <a:gd name="connsiteX2" fmla="*/ 5317219 w 5317219"/>
                <a:gd name="connsiteY2" fmla="*/ 6855506 h 6862763"/>
                <a:gd name="connsiteX3" fmla="*/ 0 w 5317219"/>
                <a:gd name="connsiteY3" fmla="*/ 6862763 h 6862763"/>
                <a:gd name="connsiteX0" fmla="*/ 0 w 5302704"/>
                <a:gd name="connsiteY0" fmla="*/ 6862763 h 6862763"/>
                <a:gd name="connsiteX1" fmla="*/ 7257 w 5302704"/>
                <a:gd name="connsiteY1" fmla="*/ 0 h 6862763"/>
                <a:gd name="connsiteX2" fmla="*/ 5302704 w 5302704"/>
                <a:gd name="connsiteY2" fmla="*/ 6848249 h 6862763"/>
                <a:gd name="connsiteX3" fmla="*/ 0 w 5302704"/>
                <a:gd name="connsiteY3" fmla="*/ 6862763 h 6862763"/>
                <a:gd name="connsiteX0" fmla="*/ 0 w 5302704"/>
                <a:gd name="connsiteY0" fmla="*/ 6862763 h 6877278"/>
                <a:gd name="connsiteX1" fmla="*/ 7257 w 5302704"/>
                <a:gd name="connsiteY1" fmla="*/ 0 h 6877278"/>
                <a:gd name="connsiteX2" fmla="*/ 5302704 w 5302704"/>
                <a:gd name="connsiteY2" fmla="*/ 6877278 h 6877278"/>
                <a:gd name="connsiteX3" fmla="*/ 0 w 5302704"/>
                <a:gd name="connsiteY3" fmla="*/ 6862763 h 6877278"/>
                <a:gd name="connsiteX0" fmla="*/ 0 w 5302704"/>
                <a:gd name="connsiteY0" fmla="*/ 6862763 h 6862763"/>
                <a:gd name="connsiteX1" fmla="*/ 7257 w 5302704"/>
                <a:gd name="connsiteY1" fmla="*/ 0 h 6862763"/>
                <a:gd name="connsiteX2" fmla="*/ 5302704 w 5302704"/>
                <a:gd name="connsiteY2" fmla="*/ 6855507 h 6862763"/>
                <a:gd name="connsiteX3" fmla="*/ 0 w 5302704"/>
                <a:gd name="connsiteY3" fmla="*/ 6862763 h 6862763"/>
                <a:gd name="connsiteX0" fmla="*/ 0 w 5309961"/>
                <a:gd name="connsiteY0" fmla="*/ 6862763 h 6877279"/>
                <a:gd name="connsiteX1" fmla="*/ 7257 w 5309961"/>
                <a:gd name="connsiteY1" fmla="*/ 0 h 6877279"/>
                <a:gd name="connsiteX2" fmla="*/ 5309961 w 5309961"/>
                <a:gd name="connsiteY2" fmla="*/ 6877279 h 6877279"/>
                <a:gd name="connsiteX3" fmla="*/ 0 w 5309961"/>
                <a:gd name="connsiteY3" fmla="*/ 6862763 h 6877279"/>
                <a:gd name="connsiteX0" fmla="*/ 0 w 5295446"/>
                <a:gd name="connsiteY0" fmla="*/ 6862763 h 6870021"/>
                <a:gd name="connsiteX1" fmla="*/ 7257 w 5295446"/>
                <a:gd name="connsiteY1" fmla="*/ 0 h 6870021"/>
                <a:gd name="connsiteX2" fmla="*/ 5295446 w 5295446"/>
                <a:gd name="connsiteY2" fmla="*/ 6870021 h 6870021"/>
                <a:gd name="connsiteX3" fmla="*/ 0 w 5295446"/>
                <a:gd name="connsiteY3" fmla="*/ 6862763 h 6870021"/>
                <a:gd name="connsiteX0" fmla="*/ 0 w 585560"/>
                <a:gd name="connsiteY0" fmla="*/ 6862763 h 6862763"/>
                <a:gd name="connsiteX1" fmla="*/ 7257 w 585560"/>
                <a:gd name="connsiteY1" fmla="*/ 0 h 6862763"/>
                <a:gd name="connsiteX2" fmla="*/ 585560 w 585560"/>
                <a:gd name="connsiteY2" fmla="*/ 6855506 h 6862763"/>
                <a:gd name="connsiteX3" fmla="*/ 0 w 585560"/>
                <a:gd name="connsiteY3" fmla="*/ 6862763 h 6862763"/>
                <a:gd name="connsiteX0" fmla="*/ 0 w 5759903"/>
                <a:gd name="connsiteY0" fmla="*/ 6862763 h 6862763"/>
                <a:gd name="connsiteX1" fmla="*/ 7257 w 5759903"/>
                <a:gd name="connsiteY1" fmla="*/ 0 h 6862763"/>
                <a:gd name="connsiteX2" fmla="*/ 5759903 w 5759903"/>
                <a:gd name="connsiteY2" fmla="*/ 6840992 h 6862763"/>
                <a:gd name="connsiteX3" fmla="*/ 0 w 5759903"/>
                <a:gd name="connsiteY3" fmla="*/ 6862763 h 6862763"/>
                <a:gd name="connsiteX0" fmla="*/ 0 w 5817960"/>
                <a:gd name="connsiteY0" fmla="*/ 6862763 h 6862763"/>
                <a:gd name="connsiteX1" fmla="*/ 7257 w 5817960"/>
                <a:gd name="connsiteY1" fmla="*/ 0 h 6862763"/>
                <a:gd name="connsiteX2" fmla="*/ 5817960 w 5817960"/>
                <a:gd name="connsiteY2" fmla="*/ 6862763 h 6862763"/>
                <a:gd name="connsiteX3" fmla="*/ 0 w 5817960"/>
                <a:gd name="connsiteY3" fmla="*/ 6862763 h 6862763"/>
              </a:gdLst>
              <a:ahLst/>
              <a:cxnLst>
                <a:cxn ang="0">
                  <a:pos x="connsiteX0" y="connsiteY0"/>
                </a:cxn>
                <a:cxn ang="0">
                  <a:pos x="connsiteX1" y="connsiteY1"/>
                </a:cxn>
                <a:cxn ang="0">
                  <a:pos x="connsiteX2" y="connsiteY2"/>
                </a:cxn>
                <a:cxn ang="0">
                  <a:pos x="connsiteX3" y="connsiteY3"/>
                </a:cxn>
              </a:cxnLst>
              <a:rect l="l" t="t" r="r" b="b"/>
              <a:pathLst>
                <a:path w="5817960" h="6862763">
                  <a:moveTo>
                    <a:pt x="0" y="6862763"/>
                  </a:moveTo>
                  <a:lnTo>
                    <a:pt x="7257" y="0"/>
                  </a:lnTo>
                  <a:lnTo>
                    <a:pt x="5817960" y="6862763"/>
                  </a:lnTo>
                  <a:lnTo>
                    <a:pt x="0" y="686276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33" name="AutoShape 3"/>
            <p:cNvSpPr>
              <a:spLocks noChangeArrowheads="1"/>
            </p:cNvSpPr>
            <p:nvPr userDrawn="1"/>
          </p:nvSpPr>
          <p:spPr bwMode="auto">
            <a:xfrm flipH="1" flipV="1">
              <a:off x="5411089" y="0"/>
              <a:ext cx="3732911" cy="3243716"/>
            </a:xfrm>
            <a:custGeom>
              <a:avLst/>
              <a:gdLst>
                <a:gd name="connsiteX0" fmla="*/ 0 w 3732212"/>
                <a:gd name="connsiteY0" fmla="*/ 4230688 h 4230688"/>
                <a:gd name="connsiteX1" fmla="*/ 0 w 3732212"/>
                <a:gd name="connsiteY1" fmla="*/ 0 h 4230688"/>
                <a:gd name="connsiteX2" fmla="*/ 3732212 w 3732212"/>
                <a:gd name="connsiteY2" fmla="*/ 4230688 h 4230688"/>
                <a:gd name="connsiteX3" fmla="*/ 0 w 3732212"/>
                <a:gd name="connsiteY3" fmla="*/ 4230688 h 4230688"/>
                <a:gd name="connsiteX0" fmla="*/ 0 w 3732212"/>
                <a:gd name="connsiteY0" fmla="*/ 3265488 h 3265488"/>
                <a:gd name="connsiteX1" fmla="*/ 7257 w 3732212"/>
                <a:gd name="connsiteY1" fmla="*/ 0 h 3265488"/>
                <a:gd name="connsiteX2" fmla="*/ 3732212 w 3732212"/>
                <a:gd name="connsiteY2" fmla="*/ 3265488 h 3265488"/>
                <a:gd name="connsiteX3" fmla="*/ 0 w 3732212"/>
                <a:gd name="connsiteY3" fmla="*/ 3265488 h 3265488"/>
                <a:gd name="connsiteX0" fmla="*/ 14514 w 3746726"/>
                <a:gd name="connsiteY0" fmla="*/ 3265488 h 3265488"/>
                <a:gd name="connsiteX1" fmla="*/ 0 w 3746726"/>
                <a:gd name="connsiteY1" fmla="*/ 0 h 3265488"/>
                <a:gd name="connsiteX2" fmla="*/ 3746726 w 3746726"/>
                <a:gd name="connsiteY2" fmla="*/ 3265488 h 3265488"/>
                <a:gd name="connsiteX3" fmla="*/ 14514 w 3746726"/>
                <a:gd name="connsiteY3" fmla="*/ 3265488 h 3265488"/>
                <a:gd name="connsiteX0" fmla="*/ 7256 w 3739468"/>
                <a:gd name="connsiteY0" fmla="*/ 3243716 h 3243716"/>
                <a:gd name="connsiteX1" fmla="*/ 0 w 3739468"/>
                <a:gd name="connsiteY1" fmla="*/ 0 h 3243716"/>
                <a:gd name="connsiteX2" fmla="*/ 3739468 w 3739468"/>
                <a:gd name="connsiteY2" fmla="*/ 3243716 h 3243716"/>
                <a:gd name="connsiteX3" fmla="*/ 7256 w 3739468"/>
                <a:gd name="connsiteY3" fmla="*/ 3243716 h 3243716"/>
                <a:gd name="connsiteX0" fmla="*/ 699 w 3732911"/>
                <a:gd name="connsiteY0" fmla="*/ 3243716 h 3243716"/>
                <a:gd name="connsiteX1" fmla="*/ 700 w 3732911"/>
                <a:gd name="connsiteY1" fmla="*/ 0 h 3243716"/>
                <a:gd name="connsiteX2" fmla="*/ 3732911 w 3732911"/>
                <a:gd name="connsiteY2" fmla="*/ 3243716 h 3243716"/>
                <a:gd name="connsiteX3" fmla="*/ 699 w 3732911"/>
                <a:gd name="connsiteY3" fmla="*/ 3243716 h 3243716"/>
              </a:gdLst>
              <a:ahLst/>
              <a:cxnLst>
                <a:cxn ang="0">
                  <a:pos x="connsiteX0" y="connsiteY0"/>
                </a:cxn>
                <a:cxn ang="0">
                  <a:pos x="connsiteX1" y="connsiteY1"/>
                </a:cxn>
                <a:cxn ang="0">
                  <a:pos x="connsiteX2" y="connsiteY2"/>
                </a:cxn>
                <a:cxn ang="0">
                  <a:pos x="connsiteX3" y="connsiteY3"/>
                </a:cxn>
              </a:cxnLst>
              <a:rect l="l" t="t" r="r" b="b"/>
              <a:pathLst>
                <a:path w="3732911" h="3243716">
                  <a:moveTo>
                    <a:pt x="699" y="3243716"/>
                  </a:moveTo>
                  <a:cubicBezTo>
                    <a:pt x="-1720" y="2162477"/>
                    <a:pt x="3119" y="1081239"/>
                    <a:pt x="700" y="0"/>
                  </a:cubicBezTo>
                  <a:lnTo>
                    <a:pt x="3732911" y="3243716"/>
                  </a:lnTo>
                  <a:lnTo>
                    <a:pt x="699" y="3243716"/>
                  </a:lnTo>
                  <a:close/>
                </a:path>
              </a:pathLst>
            </a:custGeom>
            <a:solidFill>
              <a:srgbClr val="92D050">
                <a:alpha val="87000"/>
              </a:srgbClr>
            </a:solidFill>
            <a:ln>
              <a:noFill/>
            </a:ln>
            <a:effectLst/>
            <a:extLst/>
          </p:spPr>
          <p:txBody>
            <a:bodyPr wrap="none" anchor="ctr"/>
            <a:lstStyle/>
            <a:p>
              <a:pPr defTabSz="456772">
                <a:defRPr/>
              </a:pPr>
              <a:endParaRPr lang="en-US" sz="2400" dirty="0">
                <a:solidFill>
                  <a:schemeClr val="accent5"/>
                </a:solidFill>
                <a:ea typeface="ＭＳ Ｐゴシック" charset="0"/>
              </a:endParaRPr>
            </a:p>
          </p:txBody>
        </p:sp>
        <p:sp>
          <p:nvSpPr>
            <p:cNvPr id="34" name="AutoShape 4"/>
            <p:cNvSpPr>
              <a:spLocks noChangeArrowheads="1"/>
            </p:cNvSpPr>
            <p:nvPr userDrawn="1"/>
          </p:nvSpPr>
          <p:spPr bwMode="auto">
            <a:xfrm>
              <a:off x="0" y="2752725"/>
              <a:ext cx="4634367" cy="4105275"/>
            </a:xfrm>
            <a:custGeom>
              <a:avLst/>
              <a:gdLst>
                <a:gd name="connsiteX0" fmla="*/ 0 w 3690938"/>
                <a:gd name="connsiteY0" fmla="*/ 4105275 h 4105275"/>
                <a:gd name="connsiteX1" fmla="*/ 0 w 3690938"/>
                <a:gd name="connsiteY1" fmla="*/ 0 h 4105275"/>
                <a:gd name="connsiteX2" fmla="*/ 3690938 w 3690938"/>
                <a:gd name="connsiteY2" fmla="*/ 4105275 h 4105275"/>
                <a:gd name="connsiteX3" fmla="*/ 0 w 3690938"/>
                <a:gd name="connsiteY3" fmla="*/ 4105275 h 4105275"/>
                <a:gd name="connsiteX0" fmla="*/ 0 w 4844824"/>
                <a:gd name="connsiteY0" fmla="*/ 4105275 h 4105275"/>
                <a:gd name="connsiteX1" fmla="*/ 0 w 4844824"/>
                <a:gd name="connsiteY1" fmla="*/ 0 h 4105275"/>
                <a:gd name="connsiteX2" fmla="*/ 4844824 w 4844824"/>
                <a:gd name="connsiteY2" fmla="*/ 4098018 h 4105275"/>
                <a:gd name="connsiteX3" fmla="*/ 0 w 4844824"/>
                <a:gd name="connsiteY3" fmla="*/ 4105275 h 4105275"/>
                <a:gd name="connsiteX0" fmla="*/ 0 w 4692424"/>
                <a:gd name="connsiteY0" fmla="*/ 4105275 h 4105275"/>
                <a:gd name="connsiteX1" fmla="*/ 0 w 4692424"/>
                <a:gd name="connsiteY1" fmla="*/ 0 h 4105275"/>
                <a:gd name="connsiteX2" fmla="*/ 4692424 w 4692424"/>
                <a:gd name="connsiteY2" fmla="*/ 4098018 h 4105275"/>
                <a:gd name="connsiteX3" fmla="*/ 0 w 4692424"/>
                <a:gd name="connsiteY3" fmla="*/ 4105275 h 4105275"/>
                <a:gd name="connsiteX0" fmla="*/ 0 w 4634367"/>
                <a:gd name="connsiteY0" fmla="*/ 4105275 h 4105275"/>
                <a:gd name="connsiteX1" fmla="*/ 0 w 4634367"/>
                <a:gd name="connsiteY1" fmla="*/ 0 h 4105275"/>
                <a:gd name="connsiteX2" fmla="*/ 4634367 w 4634367"/>
                <a:gd name="connsiteY2" fmla="*/ 4105275 h 4105275"/>
                <a:gd name="connsiteX3" fmla="*/ 0 w 4634367"/>
                <a:gd name="connsiteY3" fmla="*/ 4105275 h 4105275"/>
              </a:gdLst>
              <a:ahLst/>
              <a:cxnLst>
                <a:cxn ang="0">
                  <a:pos x="connsiteX0" y="connsiteY0"/>
                </a:cxn>
                <a:cxn ang="0">
                  <a:pos x="connsiteX1" y="connsiteY1"/>
                </a:cxn>
                <a:cxn ang="0">
                  <a:pos x="connsiteX2" y="connsiteY2"/>
                </a:cxn>
                <a:cxn ang="0">
                  <a:pos x="connsiteX3" y="connsiteY3"/>
                </a:cxn>
              </a:cxnLst>
              <a:rect l="l" t="t" r="r" b="b"/>
              <a:pathLst>
                <a:path w="4634367" h="4105275">
                  <a:moveTo>
                    <a:pt x="0" y="4105275"/>
                  </a:moveTo>
                  <a:lnTo>
                    <a:pt x="0" y="0"/>
                  </a:lnTo>
                  <a:lnTo>
                    <a:pt x="4634367" y="4105275"/>
                  </a:lnTo>
                  <a:lnTo>
                    <a:pt x="0" y="4105275"/>
                  </a:lnTo>
                  <a:close/>
                </a:path>
              </a:pathLst>
            </a:custGeom>
            <a:solidFill>
              <a:srgbClr val="FFFFFF">
                <a:alpha val="83000"/>
              </a:srgbClr>
            </a:solidFill>
            <a:ln>
              <a:noFill/>
            </a:ln>
            <a:effectLst/>
            <a:extLst/>
          </p:spPr>
          <p:txBody>
            <a:bodyPr wrap="none" anchor="ctr"/>
            <a:lstStyle/>
            <a:p>
              <a:pPr defTabSz="456772">
                <a:defRPr/>
              </a:pPr>
              <a:endParaRPr lang="en-US" sz="2400" dirty="0">
                <a:solidFill>
                  <a:schemeClr val="accent5"/>
                </a:solidFill>
                <a:ea typeface="ＭＳ Ｐゴシック" charset="0"/>
              </a:endParaRPr>
            </a:p>
          </p:txBody>
        </p:sp>
        <p:pic>
          <p:nvPicPr>
            <p:cNvPr id="35" name="Picture 5"/>
            <p:cNvPicPr>
              <a:picLocks noChangeAspect="1" noChangeArrowheads="1"/>
            </p:cNvPicPr>
            <p:nvPr userDrawn="1"/>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7183438" y="4346575"/>
              <a:ext cx="1244600" cy="124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6" name="Group 6"/>
            <p:cNvGrpSpPr>
              <a:grpSpLocks/>
            </p:cNvGrpSpPr>
            <p:nvPr userDrawn="1"/>
          </p:nvGrpSpPr>
          <p:grpSpPr bwMode="auto">
            <a:xfrm>
              <a:off x="7010400" y="382073"/>
              <a:ext cx="1771650" cy="532327"/>
              <a:chOff x="4260" y="203"/>
              <a:chExt cx="1278" cy="384"/>
            </a:xfrm>
          </p:grpSpPr>
          <p:sp>
            <p:nvSpPr>
              <p:cNvPr id="37" name="Freeform 7"/>
              <p:cNvSpPr>
                <a:spLocks noChangeArrowheads="1"/>
              </p:cNvSpPr>
              <p:nvPr/>
            </p:nvSpPr>
            <p:spPr bwMode="auto">
              <a:xfrm>
                <a:off x="4490" y="203"/>
                <a:ext cx="164" cy="164"/>
              </a:xfrm>
              <a:custGeom>
                <a:avLst/>
                <a:gdLst>
                  <a:gd name="G0" fmla="+- 1 0 0"/>
                  <a:gd name="G1" fmla="+- 1 0 0"/>
                  <a:gd name="G2" fmla="+- 1 0 0"/>
                  <a:gd name="G3" fmla="+- 181 0 0"/>
                  <a:gd name="G4" fmla="+- 395 0 0"/>
                  <a:gd name="G5" fmla="+- 609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T0" fmla="*/ 128976 w 785"/>
                  <a:gd name="T1" fmla="*/ 0 h 784"/>
                  <a:gd name="T2" fmla="*/ 128976 w 785"/>
                  <a:gd name="T3" fmla="*/ 0 h 784"/>
                  <a:gd name="T4" fmla="*/ 0 w 785"/>
                  <a:gd name="T5" fmla="*/ 129154 h 784"/>
                  <a:gd name="T6" fmla="*/ 128976 w 785"/>
                  <a:gd name="T7" fmla="*/ 256020 h 784"/>
                  <a:gd name="T8" fmla="*/ 255993 w 785"/>
                  <a:gd name="T9" fmla="*/ 129154 h 784"/>
                  <a:gd name="T10" fmla="*/ 128976 w 785"/>
                  <a:gd name="T11" fmla="*/ 0 h 784"/>
                  <a:gd name="T12" fmla="*/ 128976 w 785"/>
                  <a:gd name="T13" fmla="*/ 232151 h 784"/>
                  <a:gd name="T14" fmla="*/ 128976 w 785"/>
                  <a:gd name="T15" fmla="*/ 232151 h 784"/>
                  <a:gd name="T16" fmla="*/ 26122 w 785"/>
                  <a:gd name="T17" fmla="*/ 129154 h 784"/>
                  <a:gd name="T18" fmla="*/ 128976 w 785"/>
                  <a:gd name="T19" fmla="*/ 26158 h 784"/>
                  <a:gd name="T20" fmla="*/ 229545 w 785"/>
                  <a:gd name="T21" fmla="*/ 129154 h 784"/>
                  <a:gd name="T22" fmla="*/ 128976 w 785"/>
                  <a:gd name="T23" fmla="*/ 232151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5" h="784">
                    <a:moveTo>
                      <a:pt x="395" y="0"/>
                    </a:moveTo>
                    <a:lnTo>
                      <a:pt x="395" y="0"/>
                    </a:lnTo>
                    <a:cubicBezTo>
                      <a:pt x="174" y="0"/>
                      <a:pt x="0" y="181"/>
                      <a:pt x="0" y="395"/>
                    </a:cubicBezTo>
                    <a:cubicBezTo>
                      <a:pt x="0" y="609"/>
                      <a:pt x="174" y="783"/>
                      <a:pt x="395" y="783"/>
                    </a:cubicBezTo>
                    <a:cubicBezTo>
                      <a:pt x="609" y="783"/>
                      <a:pt x="784" y="609"/>
                      <a:pt x="784" y="395"/>
                    </a:cubicBezTo>
                    <a:cubicBezTo>
                      <a:pt x="784" y="181"/>
                      <a:pt x="609" y="0"/>
                      <a:pt x="395" y="0"/>
                    </a:cubicBezTo>
                    <a:close/>
                    <a:moveTo>
                      <a:pt x="395" y="710"/>
                    </a:moveTo>
                    <a:lnTo>
                      <a:pt x="395" y="710"/>
                    </a:lnTo>
                    <a:cubicBezTo>
                      <a:pt x="221" y="710"/>
                      <a:pt x="80" y="569"/>
                      <a:pt x="80" y="395"/>
                    </a:cubicBezTo>
                    <a:cubicBezTo>
                      <a:pt x="80" y="221"/>
                      <a:pt x="221" y="80"/>
                      <a:pt x="395" y="80"/>
                    </a:cubicBezTo>
                    <a:cubicBezTo>
                      <a:pt x="563" y="80"/>
                      <a:pt x="703" y="221"/>
                      <a:pt x="703" y="395"/>
                    </a:cubicBezTo>
                    <a:cubicBezTo>
                      <a:pt x="703" y="569"/>
                      <a:pt x="563" y="710"/>
                      <a:pt x="395" y="7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38" name="Freeform 8"/>
              <p:cNvSpPr>
                <a:spLocks noChangeArrowheads="1"/>
              </p:cNvSpPr>
              <p:nvPr/>
            </p:nvSpPr>
            <p:spPr bwMode="auto">
              <a:xfrm>
                <a:off x="5206" y="203"/>
                <a:ext cx="99" cy="16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669 0 0"/>
                  <a:gd name="G48" fmla="+- 669 0 0"/>
                  <a:gd name="G49" fmla="+- 669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T0" fmla="*/ 115987 w 476"/>
                  <a:gd name="T1" fmla="*/ 129154 h 784"/>
                  <a:gd name="T2" fmla="*/ 115987 w 476"/>
                  <a:gd name="T3" fmla="*/ 129154 h 784"/>
                  <a:gd name="T4" fmla="*/ 61097 w 476"/>
                  <a:gd name="T5" fmla="*/ 102670 h 784"/>
                  <a:gd name="T6" fmla="*/ 30712 w 476"/>
                  <a:gd name="T7" fmla="*/ 63433 h 784"/>
                  <a:gd name="T8" fmla="*/ 78740 w 476"/>
                  <a:gd name="T9" fmla="*/ 26158 h 784"/>
                  <a:gd name="T10" fmla="*/ 124481 w 476"/>
                  <a:gd name="T11" fmla="*/ 39237 h 784"/>
                  <a:gd name="T12" fmla="*/ 129055 w 476"/>
                  <a:gd name="T13" fmla="*/ 41526 h 784"/>
                  <a:gd name="T14" fmla="*/ 142124 w 476"/>
                  <a:gd name="T15" fmla="*/ 28447 h 784"/>
                  <a:gd name="T16" fmla="*/ 135590 w 476"/>
                  <a:gd name="T17" fmla="*/ 17330 h 784"/>
                  <a:gd name="T18" fmla="*/ 78740 w 476"/>
                  <a:gd name="T19" fmla="*/ 0 h 784"/>
                  <a:gd name="T20" fmla="*/ 6534 w 476"/>
                  <a:gd name="T21" fmla="*/ 63433 h 784"/>
                  <a:gd name="T22" fmla="*/ 50315 w 476"/>
                  <a:gd name="T23" fmla="*/ 124904 h 784"/>
                  <a:gd name="T24" fmla="*/ 104878 w 476"/>
                  <a:gd name="T25" fmla="*/ 153023 h 784"/>
                  <a:gd name="T26" fmla="*/ 129055 w 476"/>
                  <a:gd name="T27" fmla="*/ 190298 h 784"/>
                  <a:gd name="T28" fmla="*/ 81027 w 476"/>
                  <a:gd name="T29" fmla="*/ 232151 h 784"/>
                  <a:gd name="T30" fmla="*/ 19603 w 476"/>
                  <a:gd name="T31" fmla="*/ 203704 h 784"/>
                  <a:gd name="T32" fmla="*/ 17316 w 476"/>
                  <a:gd name="T33" fmla="*/ 201416 h 784"/>
                  <a:gd name="T34" fmla="*/ 0 w 476"/>
                  <a:gd name="T35" fmla="*/ 218745 h 784"/>
                  <a:gd name="T36" fmla="*/ 1960 w 476"/>
                  <a:gd name="T37" fmla="*/ 221034 h 784"/>
                  <a:gd name="T38" fmla="*/ 81027 w 476"/>
                  <a:gd name="T39" fmla="*/ 256020 h 784"/>
                  <a:gd name="T40" fmla="*/ 155193 w 476"/>
                  <a:gd name="T41" fmla="*/ 190298 h 784"/>
                  <a:gd name="T42" fmla="*/ 115987 w 476"/>
                  <a:gd name="T43" fmla="*/ 12915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6" h="784">
                    <a:moveTo>
                      <a:pt x="355" y="395"/>
                    </a:moveTo>
                    <a:lnTo>
                      <a:pt x="355" y="395"/>
                    </a:lnTo>
                    <a:cubicBezTo>
                      <a:pt x="328" y="388"/>
                      <a:pt x="201" y="321"/>
                      <a:pt x="187" y="314"/>
                    </a:cubicBezTo>
                    <a:cubicBezTo>
                      <a:pt x="120" y="281"/>
                      <a:pt x="94" y="248"/>
                      <a:pt x="94" y="194"/>
                    </a:cubicBezTo>
                    <a:cubicBezTo>
                      <a:pt x="94" y="127"/>
                      <a:pt x="154" y="80"/>
                      <a:pt x="241" y="80"/>
                    </a:cubicBezTo>
                    <a:cubicBezTo>
                      <a:pt x="295" y="80"/>
                      <a:pt x="348" y="100"/>
                      <a:pt x="381" y="120"/>
                    </a:cubicBezTo>
                    <a:cubicBezTo>
                      <a:pt x="381" y="120"/>
                      <a:pt x="388" y="127"/>
                      <a:pt x="395" y="127"/>
                    </a:cubicBezTo>
                    <a:cubicBezTo>
                      <a:pt x="415" y="127"/>
                      <a:pt x="435" y="107"/>
                      <a:pt x="435" y="87"/>
                    </a:cubicBezTo>
                    <a:cubicBezTo>
                      <a:pt x="435" y="73"/>
                      <a:pt x="428" y="60"/>
                      <a:pt x="415" y="53"/>
                    </a:cubicBezTo>
                    <a:cubicBezTo>
                      <a:pt x="381" y="33"/>
                      <a:pt x="315" y="0"/>
                      <a:pt x="241" y="0"/>
                    </a:cubicBezTo>
                    <a:cubicBezTo>
                      <a:pt x="113" y="0"/>
                      <a:pt x="20" y="80"/>
                      <a:pt x="20" y="194"/>
                    </a:cubicBezTo>
                    <a:cubicBezTo>
                      <a:pt x="20" y="301"/>
                      <a:pt x="87" y="348"/>
                      <a:pt x="154" y="382"/>
                    </a:cubicBezTo>
                    <a:cubicBezTo>
                      <a:pt x="167" y="388"/>
                      <a:pt x="301" y="455"/>
                      <a:pt x="321" y="468"/>
                    </a:cubicBezTo>
                    <a:cubicBezTo>
                      <a:pt x="368" y="495"/>
                      <a:pt x="395" y="536"/>
                      <a:pt x="395" y="582"/>
                    </a:cubicBezTo>
                    <a:cubicBezTo>
                      <a:pt x="395" y="643"/>
                      <a:pt x="348" y="710"/>
                      <a:pt x="248" y="710"/>
                    </a:cubicBezTo>
                    <a:cubicBezTo>
                      <a:pt x="154" y="710"/>
                      <a:pt x="80" y="643"/>
                      <a:pt x="60" y="623"/>
                    </a:cubicBezTo>
                    <a:cubicBezTo>
                      <a:pt x="53" y="616"/>
                      <a:pt x="53" y="616"/>
                      <a:pt x="53" y="616"/>
                    </a:cubicBezTo>
                    <a:cubicBezTo>
                      <a:pt x="0" y="669"/>
                      <a:pt x="0" y="669"/>
                      <a:pt x="0" y="669"/>
                    </a:cubicBezTo>
                    <a:cubicBezTo>
                      <a:pt x="6" y="676"/>
                      <a:pt x="6" y="676"/>
                      <a:pt x="6" y="676"/>
                    </a:cubicBezTo>
                    <a:cubicBezTo>
                      <a:pt x="27" y="703"/>
                      <a:pt x="120" y="783"/>
                      <a:pt x="248" y="783"/>
                    </a:cubicBezTo>
                    <a:cubicBezTo>
                      <a:pt x="388" y="783"/>
                      <a:pt x="475" y="683"/>
                      <a:pt x="475" y="582"/>
                    </a:cubicBezTo>
                    <a:cubicBezTo>
                      <a:pt x="475" y="502"/>
                      <a:pt x="428" y="435"/>
                      <a:pt x="355" y="395"/>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39" name="Freeform 9"/>
              <p:cNvSpPr>
                <a:spLocks noChangeArrowheads="1"/>
              </p:cNvSpPr>
              <p:nvPr/>
            </p:nvSpPr>
            <p:spPr bwMode="auto">
              <a:xfrm>
                <a:off x="4324" y="203"/>
                <a:ext cx="141" cy="16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81 0 0"/>
                  <a:gd name="G20" fmla="+- 395 0 0"/>
                  <a:gd name="G21" fmla="+- 609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T0" fmla="*/ 127094 w 677"/>
                  <a:gd name="T1" fmla="*/ 26158 h 784"/>
                  <a:gd name="T2" fmla="*/ 127094 w 677"/>
                  <a:gd name="T3" fmla="*/ 26158 h 784"/>
                  <a:gd name="T4" fmla="*/ 199486 w 677"/>
                  <a:gd name="T5" fmla="*/ 56893 h 784"/>
                  <a:gd name="T6" fmla="*/ 217174 w 677"/>
                  <a:gd name="T7" fmla="*/ 56893 h 784"/>
                  <a:gd name="T8" fmla="*/ 221432 w 677"/>
                  <a:gd name="T9" fmla="*/ 48065 h 784"/>
                  <a:gd name="T10" fmla="*/ 217174 w 677"/>
                  <a:gd name="T11" fmla="*/ 37275 h 784"/>
                  <a:gd name="T12" fmla="*/ 217174 w 677"/>
                  <a:gd name="T13" fmla="*/ 37275 h 784"/>
                  <a:gd name="T14" fmla="*/ 127094 w 677"/>
                  <a:gd name="T15" fmla="*/ 0 h 784"/>
                  <a:gd name="T16" fmla="*/ 0 w 677"/>
                  <a:gd name="T17" fmla="*/ 129154 h 784"/>
                  <a:gd name="T18" fmla="*/ 127094 w 677"/>
                  <a:gd name="T19" fmla="*/ 256020 h 784"/>
                  <a:gd name="T20" fmla="*/ 221432 w 677"/>
                  <a:gd name="T21" fmla="*/ 214494 h 784"/>
                  <a:gd name="T22" fmla="*/ 204072 w 677"/>
                  <a:gd name="T23" fmla="*/ 197165 h 784"/>
                  <a:gd name="T24" fmla="*/ 127094 w 677"/>
                  <a:gd name="T25" fmla="*/ 232151 h 784"/>
                  <a:gd name="T26" fmla="*/ 24240 w 677"/>
                  <a:gd name="T27" fmla="*/ 129154 h 784"/>
                  <a:gd name="T28" fmla="*/ 127094 w 677"/>
                  <a:gd name="T29" fmla="*/ 2615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 h="784">
                    <a:moveTo>
                      <a:pt x="388" y="80"/>
                    </a:moveTo>
                    <a:lnTo>
                      <a:pt x="388" y="80"/>
                    </a:lnTo>
                    <a:cubicBezTo>
                      <a:pt x="469" y="80"/>
                      <a:pt x="549" y="114"/>
                      <a:pt x="609" y="174"/>
                    </a:cubicBezTo>
                    <a:cubicBezTo>
                      <a:pt x="623" y="187"/>
                      <a:pt x="650" y="187"/>
                      <a:pt x="663" y="174"/>
                    </a:cubicBezTo>
                    <a:cubicBezTo>
                      <a:pt x="670" y="167"/>
                      <a:pt x="676" y="154"/>
                      <a:pt x="676" y="147"/>
                    </a:cubicBezTo>
                    <a:cubicBezTo>
                      <a:pt x="676" y="134"/>
                      <a:pt x="670" y="127"/>
                      <a:pt x="663" y="114"/>
                    </a:cubicBezTo>
                    <a:cubicBezTo>
                      <a:pt x="589" y="40"/>
                      <a:pt x="489" y="0"/>
                      <a:pt x="388" y="0"/>
                    </a:cubicBezTo>
                    <a:cubicBezTo>
                      <a:pt x="174" y="0"/>
                      <a:pt x="0" y="181"/>
                      <a:pt x="0" y="395"/>
                    </a:cubicBezTo>
                    <a:cubicBezTo>
                      <a:pt x="0" y="609"/>
                      <a:pt x="174" y="783"/>
                      <a:pt x="388" y="783"/>
                    </a:cubicBezTo>
                    <a:cubicBezTo>
                      <a:pt x="502" y="783"/>
                      <a:pt x="603" y="736"/>
                      <a:pt x="676" y="656"/>
                    </a:cubicBezTo>
                    <a:cubicBezTo>
                      <a:pt x="623" y="603"/>
                      <a:pt x="623" y="603"/>
                      <a:pt x="623" y="603"/>
                    </a:cubicBezTo>
                    <a:cubicBezTo>
                      <a:pt x="562" y="669"/>
                      <a:pt x="482" y="710"/>
                      <a:pt x="388" y="710"/>
                    </a:cubicBezTo>
                    <a:cubicBezTo>
                      <a:pt x="214" y="710"/>
                      <a:pt x="74" y="569"/>
                      <a:pt x="74" y="395"/>
                    </a:cubicBezTo>
                    <a:cubicBezTo>
                      <a:pt x="74" y="221"/>
                      <a:pt x="214" y="80"/>
                      <a:pt x="388" y="8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0" name="Freeform 10"/>
              <p:cNvSpPr>
                <a:spLocks noChangeArrowheads="1"/>
              </p:cNvSpPr>
              <p:nvPr/>
            </p:nvSpPr>
            <p:spPr bwMode="auto">
              <a:xfrm>
                <a:off x="4879" y="203"/>
                <a:ext cx="141" cy="16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81 0 0"/>
                  <a:gd name="G22" fmla="+- 395 0 0"/>
                  <a:gd name="G23" fmla="+- 609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T0" fmla="*/ 127094 w 677"/>
                  <a:gd name="T1" fmla="*/ 26158 h 784"/>
                  <a:gd name="T2" fmla="*/ 127094 w 677"/>
                  <a:gd name="T3" fmla="*/ 26158 h 784"/>
                  <a:gd name="T4" fmla="*/ 201779 w 677"/>
                  <a:gd name="T5" fmla="*/ 56893 h 784"/>
                  <a:gd name="T6" fmla="*/ 219467 w 677"/>
                  <a:gd name="T7" fmla="*/ 56893 h 784"/>
                  <a:gd name="T8" fmla="*/ 221432 w 677"/>
                  <a:gd name="T9" fmla="*/ 48065 h 784"/>
                  <a:gd name="T10" fmla="*/ 219467 w 677"/>
                  <a:gd name="T11" fmla="*/ 37275 h 784"/>
                  <a:gd name="T12" fmla="*/ 217174 w 677"/>
                  <a:gd name="T13" fmla="*/ 37275 h 784"/>
                  <a:gd name="T14" fmla="*/ 127094 w 677"/>
                  <a:gd name="T15" fmla="*/ 0 h 784"/>
                  <a:gd name="T16" fmla="*/ 0 w 677"/>
                  <a:gd name="T17" fmla="*/ 129154 h 784"/>
                  <a:gd name="T18" fmla="*/ 127094 w 677"/>
                  <a:gd name="T19" fmla="*/ 256020 h 784"/>
                  <a:gd name="T20" fmla="*/ 221432 w 677"/>
                  <a:gd name="T21" fmla="*/ 214494 h 784"/>
                  <a:gd name="T22" fmla="*/ 204072 w 677"/>
                  <a:gd name="T23" fmla="*/ 197165 h 784"/>
                  <a:gd name="T24" fmla="*/ 127094 w 677"/>
                  <a:gd name="T25" fmla="*/ 232151 h 784"/>
                  <a:gd name="T26" fmla="*/ 26205 w 677"/>
                  <a:gd name="T27" fmla="*/ 129154 h 784"/>
                  <a:gd name="T28" fmla="*/ 127094 w 677"/>
                  <a:gd name="T29" fmla="*/ 2615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 h="784">
                    <a:moveTo>
                      <a:pt x="388" y="80"/>
                    </a:moveTo>
                    <a:lnTo>
                      <a:pt x="388" y="80"/>
                    </a:lnTo>
                    <a:cubicBezTo>
                      <a:pt x="475" y="80"/>
                      <a:pt x="556" y="114"/>
                      <a:pt x="616" y="174"/>
                    </a:cubicBezTo>
                    <a:cubicBezTo>
                      <a:pt x="629" y="187"/>
                      <a:pt x="656" y="187"/>
                      <a:pt x="670" y="174"/>
                    </a:cubicBezTo>
                    <a:cubicBezTo>
                      <a:pt x="676" y="167"/>
                      <a:pt x="676" y="154"/>
                      <a:pt x="676" y="147"/>
                    </a:cubicBezTo>
                    <a:cubicBezTo>
                      <a:pt x="676" y="134"/>
                      <a:pt x="676" y="127"/>
                      <a:pt x="670" y="114"/>
                    </a:cubicBezTo>
                    <a:cubicBezTo>
                      <a:pt x="663" y="114"/>
                      <a:pt x="663" y="114"/>
                      <a:pt x="663" y="114"/>
                    </a:cubicBezTo>
                    <a:cubicBezTo>
                      <a:pt x="589" y="40"/>
                      <a:pt x="496" y="0"/>
                      <a:pt x="388" y="0"/>
                    </a:cubicBezTo>
                    <a:cubicBezTo>
                      <a:pt x="174" y="0"/>
                      <a:pt x="0" y="181"/>
                      <a:pt x="0" y="395"/>
                    </a:cubicBezTo>
                    <a:cubicBezTo>
                      <a:pt x="0" y="609"/>
                      <a:pt x="174" y="783"/>
                      <a:pt x="388" y="783"/>
                    </a:cubicBezTo>
                    <a:cubicBezTo>
                      <a:pt x="502" y="783"/>
                      <a:pt x="609" y="736"/>
                      <a:pt x="676" y="656"/>
                    </a:cubicBezTo>
                    <a:cubicBezTo>
                      <a:pt x="623" y="603"/>
                      <a:pt x="623" y="603"/>
                      <a:pt x="623" y="603"/>
                    </a:cubicBezTo>
                    <a:cubicBezTo>
                      <a:pt x="569" y="669"/>
                      <a:pt x="482" y="710"/>
                      <a:pt x="388" y="710"/>
                    </a:cubicBezTo>
                    <a:cubicBezTo>
                      <a:pt x="221" y="710"/>
                      <a:pt x="80" y="569"/>
                      <a:pt x="80" y="395"/>
                    </a:cubicBezTo>
                    <a:cubicBezTo>
                      <a:pt x="80" y="221"/>
                      <a:pt x="221" y="80"/>
                      <a:pt x="388" y="8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1" name="Freeform 11"/>
              <p:cNvSpPr>
                <a:spLocks noChangeArrowheads="1"/>
              </p:cNvSpPr>
              <p:nvPr/>
            </p:nvSpPr>
            <p:spPr bwMode="auto">
              <a:xfrm>
                <a:off x="4677" y="203"/>
                <a:ext cx="179" cy="16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743 0 0"/>
                  <a:gd name="G19" fmla="+- 743 0 0"/>
                  <a:gd name="G20" fmla="+- 750 0 0"/>
                  <a:gd name="G21" fmla="+- 770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T0" fmla="*/ 225818 w 858"/>
                  <a:gd name="T1" fmla="*/ 0 h 784"/>
                  <a:gd name="T2" fmla="*/ 225818 w 858"/>
                  <a:gd name="T3" fmla="*/ 0 h 784"/>
                  <a:gd name="T4" fmla="*/ 214691 w 858"/>
                  <a:gd name="T5" fmla="*/ 8828 h 784"/>
                  <a:gd name="T6" fmla="*/ 140400 w 858"/>
                  <a:gd name="T7" fmla="*/ 192587 h 784"/>
                  <a:gd name="T8" fmla="*/ 63491 w 858"/>
                  <a:gd name="T9" fmla="*/ 8828 h 784"/>
                  <a:gd name="T10" fmla="*/ 52691 w 858"/>
                  <a:gd name="T11" fmla="*/ 0 h 784"/>
                  <a:gd name="T12" fmla="*/ 41564 w 858"/>
                  <a:gd name="T13" fmla="*/ 10790 h 784"/>
                  <a:gd name="T14" fmla="*/ 0 w 858"/>
                  <a:gd name="T15" fmla="*/ 242941 h 784"/>
                  <a:gd name="T16" fmla="*/ 0 w 858"/>
                  <a:gd name="T17" fmla="*/ 245230 h 784"/>
                  <a:gd name="T18" fmla="*/ 10800 w 858"/>
                  <a:gd name="T19" fmla="*/ 256020 h 784"/>
                  <a:gd name="T20" fmla="*/ 21927 w 858"/>
                  <a:gd name="T21" fmla="*/ 247519 h 784"/>
                  <a:gd name="T22" fmla="*/ 56945 w 858"/>
                  <a:gd name="T23" fmla="*/ 52643 h 784"/>
                  <a:gd name="T24" fmla="*/ 129273 w 858"/>
                  <a:gd name="T25" fmla="*/ 227900 h 784"/>
                  <a:gd name="T26" fmla="*/ 140400 w 858"/>
                  <a:gd name="T27" fmla="*/ 234113 h 784"/>
                  <a:gd name="T28" fmla="*/ 148909 w 858"/>
                  <a:gd name="T29" fmla="*/ 227900 h 784"/>
                  <a:gd name="T30" fmla="*/ 221236 w 858"/>
                  <a:gd name="T31" fmla="*/ 52643 h 784"/>
                  <a:gd name="T32" fmla="*/ 258545 w 858"/>
                  <a:gd name="T33" fmla="*/ 254058 h 784"/>
                  <a:gd name="T34" fmla="*/ 280473 w 858"/>
                  <a:gd name="T35" fmla="*/ 254058 h 784"/>
                  <a:gd name="T36" fmla="*/ 236618 w 858"/>
                  <a:gd name="T37" fmla="*/ 10790 h 784"/>
                  <a:gd name="T38" fmla="*/ 225818 w 858"/>
                  <a:gd name="T39"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8" h="784">
                    <a:moveTo>
                      <a:pt x="690" y="0"/>
                    </a:moveTo>
                    <a:lnTo>
                      <a:pt x="690" y="0"/>
                    </a:lnTo>
                    <a:cubicBezTo>
                      <a:pt x="670" y="0"/>
                      <a:pt x="663" y="13"/>
                      <a:pt x="656" y="27"/>
                    </a:cubicBezTo>
                    <a:cubicBezTo>
                      <a:pt x="650" y="33"/>
                      <a:pt x="429" y="589"/>
                      <a:pt x="429" y="589"/>
                    </a:cubicBezTo>
                    <a:cubicBezTo>
                      <a:pt x="429" y="589"/>
                      <a:pt x="201" y="33"/>
                      <a:pt x="194" y="27"/>
                    </a:cubicBezTo>
                    <a:cubicBezTo>
                      <a:pt x="187" y="13"/>
                      <a:pt x="181" y="0"/>
                      <a:pt x="161" y="0"/>
                    </a:cubicBezTo>
                    <a:cubicBezTo>
                      <a:pt x="147" y="0"/>
                      <a:pt x="134" y="13"/>
                      <a:pt x="127" y="33"/>
                    </a:cubicBezTo>
                    <a:cubicBezTo>
                      <a:pt x="127" y="47"/>
                      <a:pt x="0" y="743"/>
                      <a:pt x="0" y="743"/>
                    </a:cubicBezTo>
                    <a:lnTo>
                      <a:pt x="0" y="750"/>
                    </a:lnTo>
                    <a:cubicBezTo>
                      <a:pt x="0" y="770"/>
                      <a:pt x="13" y="783"/>
                      <a:pt x="33" y="783"/>
                    </a:cubicBezTo>
                    <a:cubicBezTo>
                      <a:pt x="47" y="783"/>
                      <a:pt x="67" y="770"/>
                      <a:pt x="67" y="757"/>
                    </a:cubicBezTo>
                    <a:cubicBezTo>
                      <a:pt x="174" y="161"/>
                      <a:pt x="174" y="161"/>
                      <a:pt x="174" y="161"/>
                    </a:cubicBezTo>
                    <a:cubicBezTo>
                      <a:pt x="174" y="161"/>
                      <a:pt x="388" y="683"/>
                      <a:pt x="395" y="697"/>
                    </a:cubicBezTo>
                    <a:cubicBezTo>
                      <a:pt x="402" y="703"/>
                      <a:pt x="408" y="716"/>
                      <a:pt x="429" y="716"/>
                    </a:cubicBezTo>
                    <a:cubicBezTo>
                      <a:pt x="442" y="716"/>
                      <a:pt x="449" y="703"/>
                      <a:pt x="455" y="697"/>
                    </a:cubicBezTo>
                    <a:cubicBezTo>
                      <a:pt x="462" y="683"/>
                      <a:pt x="676" y="161"/>
                      <a:pt x="676" y="161"/>
                    </a:cubicBezTo>
                    <a:cubicBezTo>
                      <a:pt x="790" y="777"/>
                      <a:pt x="790" y="777"/>
                      <a:pt x="790" y="777"/>
                    </a:cubicBezTo>
                    <a:cubicBezTo>
                      <a:pt x="857" y="777"/>
                      <a:pt x="857" y="777"/>
                      <a:pt x="857" y="777"/>
                    </a:cubicBezTo>
                    <a:cubicBezTo>
                      <a:pt x="857" y="777"/>
                      <a:pt x="723" y="47"/>
                      <a:pt x="723" y="33"/>
                    </a:cubicBezTo>
                    <a:cubicBezTo>
                      <a:pt x="717" y="13"/>
                      <a:pt x="703" y="0"/>
                      <a:pt x="69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2" name="Freeform 12"/>
              <p:cNvSpPr>
                <a:spLocks noChangeArrowheads="1"/>
              </p:cNvSpPr>
              <p:nvPr/>
            </p:nvSpPr>
            <p:spPr bwMode="auto">
              <a:xfrm>
                <a:off x="5045" y="203"/>
                <a:ext cx="138" cy="164"/>
              </a:xfrm>
              <a:custGeom>
                <a:avLst/>
                <a:gdLst>
                  <a:gd name="G0" fmla="+- 1 0 0"/>
                  <a:gd name="G1" fmla="+- 1 0 0"/>
                  <a:gd name="G2" fmla="+- 1 0 0"/>
                  <a:gd name="G3" fmla="+- 1 0 0"/>
                  <a:gd name="G4" fmla="+- 1 0 0"/>
                  <a:gd name="G5" fmla="+- 1 0 0"/>
                  <a:gd name="G6" fmla="+- 736 0 0"/>
                  <a:gd name="G7" fmla="+- 736 0 0"/>
                  <a:gd name="G8" fmla="+- 743 0 0"/>
                  <a:gd name="G9" fmla="+- 743 0 0"/>
                  <a:gd name="G10" fmla="+- 750 0 0"/>
                  <a:gd name="G11" fmla="+- 770 0 0"/>
                  <a:gd name="G12" fmla="+- 783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T0" fmla="*/ 105118 w 664"/>
                  <a:gd name="T1" fmla="*/ 0 h 784"/>
                  <a:gd name="T2" fmla="*/ 105118 w 664"/>
                  <a:gd name="T3" fmla="*/ 0 h 784"/>
                  <a:gd name="T4" fmla="*/ 94311 w 664"/>
                  <a:gd name="T5" fmla="*/ 8828 h 784"/>
                  <a:gd name="T6" fmla="*/ 0 w 664"/>
                  <a:gd name="T7" fmla="*/ 240652 h 784"/>
                  <a:gd name="T8" fmla="*/ 0 w 664"/>
                  <a:gd name="T9" fmla="*/ 245230 h 784"/>
                  <a:gd name="T10" fmla="*/ 11134 w 664"/>
                  <a:gd name="T11" fmla="*/ 256020 h 784"/>
                  <a:gd name="T12" fmla="*/ 21940 w 664"/>
                  <a:gd name="T13" fmla="*/ 249481 h 784"/>
                  <a:gd name="T14" fmla="*/ 56980 w 664"/>
                  <a:gd name="T15" fmla="*/ 159890 h 784"/>
                  <a:gd name="T16" fmla="*/ 153583 w 664"/>
                  <a:gd name="T17" fmla="*/ 159890 h 784"/>
                  <a:gd name="T18" fmla="*/ 193207 w 664"/>
                  <a:gd name="T19" fmla="*/ 254058 h 784"/>
                  <a:gd name="T20" fmla="*/ 217113 w 664"/>
                  <a:gd name="T21" fmla="*/ 254058 h 784"/>
                  <a:gd name="T22" fmla="*/ 116252 w 664"/>
                  <a:gd name="T23" fmla="*/ 8828 h 784"/>
                  <a:gd name="T24" fmla="*/ 105118 w 664"/>
                  <a:gd name="T25" fmla="*/ 0 h 784"/>
                  <a:gd name="T26" fmla="*/ 68114 w 664"/>
                  <a:gd name="T27" fmla="*/ 135694 h 784"/>
                  <a:gd name="T28" fmla="*/ 68114 w 664"/>
                  <a:gd name="T29" fmla="*/ 135694 h 784"/>
                  <a:gd name="T30" fmla="*/ 105118 w 664"/>
                  <a:gd name="T31" fmla="*/ 41526 h 784"/>
                  <a:gd name="T32" fmla="*/ 142777 w 664"/>
                  <a:gd name="T33" fmla="*/ 135694 h 784"/>
                  <a:gd name="T34" fmla="*/ 68114 w 664"/>
                  <a:gd name="T35" fmla="*/ 13569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4" h="784">
                    <a:moveTo>
                      <a:pt x="321" y="0"/>
                    </a:moveTo>
                    <a:lnTo>
                      <a:pt x="321" y="0"/>
                    </a:lnTo>
                    <a:cubicBezTo>
                      <a:pt x="308" y="0"/>
                      <a:pt x="295" y="13"/>
                      <a:pt x="288" y="27"/>
                    </a:cubicBezTo>
                    <a:cubicBezTo>
                      <a:pt x="282" y="33"/>
                      <a:pt x="0" y="736"/>
                      <a:pt x="0" y="736"/>
                    </a:cubicBezTo>
                    <a:cubicBezTo>
                      <a:pt x="0" y="743"/>
                      <a:pt x="0" y="743"/>
                      <a:pt x="0" y="750"/>
                    </a:cubicBezTo>
                    <a:cubicBezTo>
                      <a:pt x="0" y="770"/>
                      <a:pt x="14" y="783"/>
                      <a:pt x="34" y="783"/>
                    </a:cubicBezTo>
                    <a:cubicBezTo>
                      <a:pt x="47" y="783"/>
                      <a:pt x="60" y="777"/>
                      <a:pt x="67" y="763"/>
                    </a:cubicBezTo>
                    <a:cubicBezTo>
                      <a:pt x="174" y="489"/>
                      <a:pt x="174" y="489"/>
                      <a:pt x="174" y="489"/>
                    </a:cubicBezTo>
                    <a:cubicBezTo>
                      <a:pt x="469" y="489"/>
                      <a:pt x="469" y="489"/>
                      <a:pt x="469" y="489"/>
                    </a:cubicBezTo>
                    <a:cubicBezTo>
                      <a:pt x="590" y="777"/>
                      <a:pt x="590" y="777"/>
                      <a:pt x="590" y="777"/>
                    </a:cubicBezTo>
                    <a:cubicBezTo>
                      <a:pt x="663" y="777"/>
                      <a:pt x="663" y="777"/>
                      <a:pt x="663" y="777"/>
                    </a:cubicBezTo>
                    <a:cubicBezTo>
                      <a:pt x="663" y="777"/>
                      <a:pt x="362" y="33"/>
                      <a:pt x="355" y="27"/>
                    </a:cubicBezTo>
                    <a:cubicBezTo>
                      <a:pt x="348" y="13"/>
                      <a:pt x="335" y="0"/>
                      <a:pt x="321" y="0"/>
                    </a:cubicBezTo>
                    <a:close/>
                    <a:moveTo>
                      <a:pt x="208" y="415"/>
                    </a:moveTo>
                    <a:lnTo>
                      <a:pt x="208" y="415"/>
                    </a:lnTo>
                    <a:cubicBezTo>
                      <a:pt x="321" y="127"/>
                      <a:pt x="321" y="127"/>
                      <a:pt x="321" y="127"/>
                    </a:cubicBezTo>
                    <a:cubicBezTo>
                      <a:pt x="436" y="415"/>
                      <a:pt x="436" y="415"/>
                      <a:pt x="436" y="415"/>
                    </a:cubicBezTo>
                    <a:lnTo>
                      <a:pt x="208" y="41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3" name="Freeform 13"/>
              <p:cNvSpPr>
                <a:spLocks noChangeArrowheads="1"/>
              </p:cNvSpPr>
              <p:nvPr/>
            </p:nvSpPr>
            <p:spPr bwMode="auto">
              <a:xfrm>
                <a:off x="5325" y="204"/>
                <a:ext cx="106" cy="161"/>
              </a:xfrm>
              <a:custGeom>
                <a:avLst/>
                <a:gdLst>
                  <a:gd name="G0" fmla="+- 1 0 0"/>
                  <a:gd name="G1" fmla="+- 1 0 0"/>
                  <a:gd name="G2" fmla="+- 1 0 0"/>
                  <a:gd name="G3" fmla="+- 1 0 0"/>
                  <a:gd name="G4" fmla="+- 1 0 0"/>
                  <a:gd name="G5" fmla="+- 1 0 0"/>
                  <a:gd name="G6" fmla="+- 1 0 0"/>
                  <a:gd name="G7" fmla="+- 1 0 0"/>
                  <a:gd name="G8" fmla="+- 1 0 0"/>
                  <a:gd name="G9" fmla="+- 21 0 0"/>
                  <a:gd name="G10" fmla="+- 41 0 0"/>
                  <a:gd name="G11" fmla="+- 61 0 0"/>
                  <a:gd name="G12" fmla="+- 74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166712 w 510"/>
                  <a:gd name="T1" fmla="*/ 13385 h 772"/>
                  <a:gd name="T2" fmla="*/ 166712 w 510"/>
                  <a:gd name="T3" fmla="*/ 13385 h 772"/>
                  <a:gd name="T4" fmla="*/ 153611 w 510"/>
                  <a:gd name="T5" fmla="*/ 0 h 772"/>
                  <a:gd name="T6" fmla="*/ 11136 w 510"/>
                  <a:gd name="T7" fmla="*/ 0 h 772"/>
                  <a:gd name="T8" fmla="*/ 0 w 510"/>
                  <a:gd name="T9" fmla="*/ 13385 h 772"/>
                  <a:gd name="T10" fmla="*/ 11136 w 510"/>
                  <a:gd name="T11" fmla="*/ 24158 h 772"/>
                  <a:gd name="T12" fmla="*/ 72384 w 510"/>
                  <a:gd name="T13" fmla="*/ 24158 h 772"/>
                  <a:gd name="T14" fmla="*/ 72384 w 510"/>
                  <a:gd name="T15" fmla="*/ 251700 h 772"/>
                  <a:gd name="T16" fmla="*/ 94328 w 510"/>
                  <a:gd name="T17" fmla="*/ 251700 h 772"/>
                  <a:gd name="T18" fmla="*/ 94328 w 510"/>
                  <a:gd name="T19" fmla="*/ 24158 h 772"/>
                  <a:gd name="T20" fmla="*/ 153611 w 510"/>
                  <a:gd name="T21" fmla="*/ 24158 h 772"/>
                  <a:gd name="T22" fmla="*/ 166712 w 510"/>
                  <a:gd name="T23" fmla="*/ 133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72">
                    <a:moveTo>
                      <a:pt x="509" y="41"/>
                    </a:moveTo>
                    <a:lnTo>
                      <a:pt x="509" y="41"/>
                    </a:lnTo>
                    <a:cubicBezTo>
                      <a:pt x="509" y="21"/>
                      <a:pt x="496" y="0"/>
                      <a:pt x="469" y="0"/>
                    </a:cubicBezTo>
                    <a:cubicBezTo>
                      <a:pt x="34" y="0"/>
                      <a:pt x="34" y="0"/>
                      <a:pt x="34" y="0"/>
                    </a:cubicBezTo>
                    <a:cubicBezTo>
                      <a:pt x="14" y="0"/>
                      <a:pt x="0" y="21"/>
                      <a:pt x="0" y="41"/>
                    </a:cubicBezTo>
                    <a:cubicBezTo>
                      <a:pt x="0" y="61"/>
                      <a:pt x="14" y="74"/>
                      <a:pt x="34" y="74"/>
                    </a:cubicBezTo>
                    <a:cubicBezTo>
                      <a:pt x="221" y="74"/>
                      <a:pt x="221" y="74"/>
                      <a:pt x="221" y="74"/>
                    </a:cubicBezTo>
                    <a:cubicBezTo>
                      <a:pt x="221" y="771"/>
                      <a:pt x="221" y="771"/>
                      <a:pt x="221" y="771"/>
                    </a:cubicBezTo>
                    <a:cubicBezTo>
                      <a:pt x="288" y="771"/>
                      <a:pt x="288" y="771"/>
                      <a:pt x="288" y="771"/>
                    </a:cubicBezTo>
                    <a:cubicBezTo>
                      <a:pt x="288" y="74"/>
                      <a:pt x="288" y="74"/>
                      <a:pt x="288" y="74"/>
                    </a:cubicBezTo>
                    <a:cubicBezTo>
                      <a:pt x="469" y="74"/>
                      <a:pt x="469" y="74"/>
                      <a:pt x="469" y="74"/>
                    </a:cubicBezTo>
                    <a:cubicBezTo>
                      <a:pt x="496" y="74"/>
                      <a:pt x="509" y="61"/>
                      <a:pt x="509" y="41"/>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4" name="Freeform 14"/>
              <p:cNvSpPr>
                <a:spLocks noChangeArrowheads="1"/>
              </p:cNvSpPr>
              <p:nvPr/>
            </p:nvSpPr>
            <p:spPr bwMode="auto">
              <a:xfrm>
                <a:off x="4260" y="423"/>
                <a:ext cx="107" cy="164"/>
              </a:xfrm>
              <a:custGeom>
                <a:avLst/>
                <a:gdLst>
                  <a:gd name="G0" fmla="+- 1 0 0"/>
                  <a:gd name="G1" fmla="+- 1 0 0"/>
                  <a:gd name="G2" fmla="+- 1 0 0"/>
                  <a:gd name="G3" fmla="+- 1 0 0"/>
                  <a:gd name="G4" fmla="+- 663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690 0 0"/>
                  <a:gd name="G52" fmla="+- 670 0 0"/>
                  <a:gd name="G53" fmla="+- 1 0 0"/>
                  <a:gd name="T0" fmla="*/ 30633 w 517"/>
                  <a:gd name="T1" fmla="*/ 190383 h 785"/>
                  <a:gd name="T2" fmla="*/ 30633 w 517"/>
                  <a:gd name="T3" fmla="*/ 190383 h 785"/>
                  <a:gd name="T4" fmla="*/ 85055 w 517"/>
                  <a:gd name="T5" fmla="*/ 216507 h 785"/>
                  <a:gd name="T6" fmla="*/ 124486 w 517"/>
                  <a:gd name="T7" fmla="*/ 186137 h 785"/>
                  <a:gd name="T8" fmla="*/ 96135 w 517"/>
                  <a:gd name="T9" fmla="*/ 153155 h 785"/>
                  <a:gd name="T10" fmla="*/ 63221 w 517"/>
                  <a:gd name="T11" fmla="*/ 137807 h 785"/>
                  <a:gd name="T12" fmla="*/ 11080 w 517"/>
                  <a:gd name="T13" fmla="*/ 67924 h 785"/>
                  <a:gd name="T14" fmla="*/ 89617 w 517"/>
                  <a:gd name="T15" fmla="*/ 0 h 785"/>
                  <a:gd name="T16" fmla="*/ 144039 w 517"/>
                  <a:gd name="T17" fmla="*/ 13062 h 785"/>
                  <a:gd name="T18" fmla="*/ 159355 w 517"/>
                  <a:gd name="T19" fmla="*/ 32982 h 785"/>
                  <a:gd name="T20" fmla="*/ 139803 w 517"/>
                  <a:gd name="T21" fmla="*/ 52576 h 785"/>
                  <a:gd name="T22" fmla="*/ 124486 w 517"/>
                  <a:gd name="T23" fmla="*/ 48004 h 785"/>
                  <a:gd name="T24" fmla="*/ 89617 w 517"/>
                  <a:gd name="T25" fmla="*/ 39513 h 785"/>
                  <a:gd name="T26" fmla="*/ 52467 w 517"/>
                  <a:gd name="T27" fmla="*/ 67924 h 785"/>
                  <a:gd name="T28" fmla="*/ 76582 w 517"/>
                  <a:gd name="T29" fmla="*/ 96334 h 785"/>
                  <a:gd name="T30" fmla="*/ 117969 w 517"/>
                  <a:gd name="T31" fmla="*/ 115928 h 785"/>
                  <a:gd name="T32" fmla="*/ 168154 w 517"/>
                  <a:gd name="T33" fmla="*/ 183851 h 785"/>
                  <a:gd name="T34" fmla="*/ 80818 w 517"/>
                  <a:gd name="T35" fmla="*/ 256020 h 785"/>
                  <a:gd name="T36" fmla="*/ 0 w 517"/>
                  <a:gd name="T37" fmla="*/ 218793 h 785"/>
                  <a:gd name="T38" fmla="*/ 30633 w 517"/>
                  <a:gd name="T39" fmla="*/ 190383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7" h="785">
                    <a:moveTo>
                      <a:pt x="94" y="583"/>
                    </a:moveTo>
                    <a:lnTo>
                      <a:pt x="94" y="583"/>
                    </a:lnTo>
                    <a:cubicBezTo>
                      <a:pt x="101" y="596"/>
                      <a:pt x="161" y="663"/>
                      <a:pt x="261" y="663"/>
                    </a:cubicBezTo>
                    <a:cubicBezTo>
                      <a:pt x="335" y="663"/>
                      <a:pt x="382" y="623"/>
                      <a:pt x="382" y="570"/>
                    </a:cubicBezTo>
                    <a:cubicBezTo>
                      <a:pt x="382" y="523"/>
                      <a:pt x="355" y="496"/>
                      <a:pt x="295" y="469"/>
                    </a:cubicBezTo>
                    <a:cubicBezTo>
                      <a:pt x="282" y="462"/>
                      <a:pt x="215" y="429"/>
                      <a:pt x="194" y="422"/>
                    </a:cubicBezTo>
                    <a:cubicBezTo>
                      <a:pt x="107" y="376"/>
                      <a:pt x="34" y="322"/>
                      <a:pt x="34" y="208"/>
                    </a:cubicBezTo>
                    <a:cubicBezTo>
                      <a:pt x="34" y="87"/>
                      <a:pt x="134" y="0"/>
                      <a:pt x="275" y="0"/>
                    </a:cubicBezTo>
                    <a:cubicBezTo>
                      <a:pt x="362" y="0"/>
                      <a:pt x="409" y="27"/>
                      <a:pt x="442" y="40"/>
                    </a:cubicBezTo>
                    <a:cubicBezTo>
                      <a:pt x="462" y="47"/>
                      <a:pt x="489" y="67"/>
                      <a:pt x="489" y="101"/>
                    </a:cubicBezTo>
                    <a:cubicBezTo>
                      <a:pt x="489" y="141"/>
                      <a:pt x="456" y="161"/>
                      <a:pt x="429" y="161"/>
                    </a:cubicBezTo>
                    <a:cubicBezTo>
                      <a:pt x="409" y="161"/>
                      <a:pt x="389" y="147"/>
                      <a:pt x="382" y="147"/>
                    </a:cubicBezTo>
                    <a:cubicBezTo>
                      <a:pt x="362" y="134"/>
                      <a:pt x="322" y="121"/>
                      <a:pt x="275" y="121"/>
                    </a:cubicBezTo>
                    <a:cubicBezTo>
                      <a:pt x="194" y="121"/>
                      <a:pt x="161" y="168"/>
                      <a:pt x="161" y="208"/>
                    </a:cubicBezTo>
                    <a:cubicBezTo>
                      <a:pt x="161" y="241"/>
                      <a:pt x="181" y="275"/>
                      <a:pt x="235" y="295"/>
                    </a:cubicBezTo>
                    <a:cubicBezTo>
                      <a:pt x="235" y="295"/>
                      <a:pt x="329" y="342"/>
                      <a:pt x="362" y="355"/>
                    </a:cubicBezTo>
                    <a:cubicBezTo>
                      <a:pt x="483" y="415"/>
                      <a:pt x="516" y="483"/>
                      <a:pt x="516" y="563"/>
                    </a:cubicBezTo>
                    <a:cubicBezTo>
                      <a:pt x="516" y="690"/>
                      <a:pt x="409" y="784"/>
                      <a:pt x="248" y="784"/>
                    </a:cubicBezTo>
                    <a:cubicBezTo>
                      <a:pt x="87" y="784"/>
                      <a:pt x="14" y="690"/>
                      <a:pt x="0" y="670"/>
                    </a:cubicBezTo>
                    <a:lnTo>
                      <a:pt x="94" y="58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5" name="Freeform 15"/>
              <p:cNvSpPr>
                <a:spLocks noChangeArrowheads="1"/>
              </p:cNvSpPr>
              <p:nvPr/>
            </p:nvSpPr>
            <p:spPr bwMode="auto">
              <a:xfrm>
                <a:off x="4400" y="425"/>
                <a:ext cx="120" cy="16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750 0 0"/>
                  <a:gd name="G13" fmla="+- 717 0 0"/>
                  <a:gd name="G14" fmla="+- 60 0 0"/>
                  <a:gd name="G15" fmla="+- 60 0 0"/>
                  <a:gd name="G16" fmla="+- 60 0 0"/>
                  <a:gd name="G17" fmla="+- 27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T0" fmla="*/ 96445 w 577"/>
                  <a:gd name="T1" fmla="*/ 159313 h 778"/>
                  <a:gd name="T2" fmla="*/ 96445 w 577"/>
                  <a:gd name="T3" fmla="*/ 159313 h 778"/>
                  <a:gd name="T4" fmla="*/ 41520 w 577"/>
                  <a:gd name="T5" fmla="*/ 159313 h 778"/>
                  <a:gd name="T6" fmla="*/ 41520 w 577"/>
                  <a:gd name="T7" fmla="*/ 233594 h 778"/>
                  <a:gd name="T8" fmla="*/ 21904 w 577"/>
                  <a:gd name="T9" fmla="*/ 253141 h 778"/>
                  <a:gd name="T10" fmla="*/ 0 w 577"/>
                  <a:gd name="T11" fmla="*/ 233594 h 778"/>
                  <a:gd name="T12" fmla="*/ 0 w 577"/>
                  <a:gd name="T13" fmla="*/ 19548 h 778"/>
                  <a:gd name="T14" fmla="*/ 19616 w 577"/>
                  <a:gd name="T15" fmla="*/ 0 h 778"/>
                  <a:gd name="T16" fmla="*/ 96445 w 577"/>
                  <a:gd name="T17" fmla="*/ 0 h 778"/>
                  <a:gd name="T18" fmla="*/ 188313 w 577"/>
                  <a:gd name="T19" fmla="*/ 80797 h 778"/>
                  <a:gd name="T20" fmla="*/ 96445 w 577"/>
                  <a:gd name="T21" fmla="*/ 159313 h 778"/>
                  <a:gd name="T22" fmla="*/ 149081 w 577"/>
                  <a:gd name="T23" fmla="*/ 80797 h 778"/>
                  <a:gd name="T24" fmla="*/ 149081 w 577"/>
                  <a:gd name="T25" fmla="*/ 80797 h 778"/>
                  <a:gd name="T26" fmla="*/ 96445 w 577"/>
                  <a:gd name="T27" fmla="*/ 39421 h 778"/>
                  <a:gd name="T28" fmla="*/ 41520 w 577"/>
                  <a:gd name="T29" fmla="*/ 39421 h 778"/>
                  <a:gd name="T30" fmla="*/ 41520 w 577"/>
                  <a:gd name="T31" fmla="*/ 120218 h 778"/>
                  <a:gd name="T32" fmla="*/ 96445 w 577"/>
                  <a:gd name="T33" fmla="*/ 120218 h 778"/>
                  <a:gd name="T34" fmla="*/ 149081 w 577"/>
                  <a:gd name="T35" fmla="*/ 80797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7" h="778">
                    <a:moveTo>
                      <a:pt x="295" y="489"/>
                    </a:moveTo>
                    <a:lnTo>
                      <a:pt x="295" y="489"/>
                    </a:lnTo>
                    <a:cubicBezTo>
                      <a:pt x="127" y="489"/>
                      <a:pt x="127" y="489"/>
                      <a:pt x="127" y="489"/>
                    </a:cubicBezTo>
                    <a:cubicBezTo>
                      <a:pt x="127" y="717"/>
                      <a:pt x="127" y="717"/>
                      <a:pt x="127" y="717"/>
                    </a:cubicBezTo>
                    <a:cubicBezTo>
                      <a:pt x="127" y="750"/>
                      <a:pt x="107" y="777"/>
                      <a:pt x="67" y="777"/>
                    </a:cubicBezTo>
                    <a:cubicBezTo>
                      <a:pt x="27" y="777"/>
                      <a:pt x="0" y="750"/>
                      <a:pt x="0" y="717"/>
                    </a:cubicBezTo>
                    <a:cubicBezTo>
                      <a:pt x="0" y="60"/>
                      <a:pt x="0" y="60"/>
                      <a:pt x="0" y="60"/>
                    </a:cubicBezTo>
                    <a:cubicBezTo>
                      <a:pt x="0" y="27"/>
                      <a:pt x="27" y="0"/>
                      <a:pt x="60" y="0"/>
                    </a:cubicBezTo>
                    <a:cubicBezTo>
                      <a:pt x="295" y="0"/>
                      <a:pt x="295" y="0"/>
                      <a:pt x="295" y="0"/>
                    </a:cubicBezTo>
                    <a:cubicBezTo>
                      <a:pt x="483" y="0"/>
                      <a:pt x="576" y="107"/>
                      <a:pt x="576" y="248"/>
                    </a:cubicBezTo>
                    <a:cubicBezTo>
                      <a:pt x="576" y="382"/>
                      <a:pt x="489" y="489"/>
                      <a:pt x="295" y="489"/>
                    </a:cubicBezTo>
                    <a:close/>
                    <a:moveTo>
                      <a:pt x="456" y="248"/>
                    </a:moveTo>
                    <a:lnTo>
                      <a:pt x="456" y="248"/>
                    </a:lnTo>
                    <a:cubicBezTo>
                      <a:pt x="456" y="174"/>
                      <a:pt x="395" y="121"/>
                      <a:pt x="295" y="121"/>
                    </a:cubicBezTo>
                    <a:cubicBezTo>
                      <a:pt x="127" y="121"/>
                      <a:pt x="127" y="121"/>
                      <a:pt x="127" y="121"/>
                    </a:cubicBezTo>
                    <a:cubicBezTo>
                      <a:pt x="127" y="369"/>
                      <a:pt x="127" y="369"/>
                      <a:pt x="127" y="369"/>
                    </a:cubicBezTo>
                    <a:cubicBezTo>
                      <a:pt x="295" y="369"/>
                      <a:pt x="295" y="369"/>
                      <a:pt x="295" y="369"/>
                    </a:cubicBezTo>
                    <a:cubicBezTo>
                      <a:pt x="395" y="369"/>
                      <a:pt x="456" y="322"/>
                      <a:pt x="456" y="24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6" name="Freeform 16"/>
              <p:cNvSpPr>
                <a:spLocks noChangeArrowheads="1"/>
              </p:cNvSpPr>
              <p:nvPr/>
            </p:nvSpPr>
            <p:spPr bwMode="auto">
              <a:xfrm>
                <a:off x="4712" y="425"/>
                <a:ext cx="112" cy="16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94 0 0"/>
                  <a:gd name="G22" fmla="+- 60 0 0"/>
                  <a:gd name="G23" fmla="+- 27 0 0"/>
                  <a:gd name="G24" fmla="+- 1 0 0"/>
                  <a:gd name="G25" fmla="+- 1 0 0"/>
                  <a:gd name="G26" fmla="+- 1 0 0"/>
                  <a:gd name="G27" fmla="+- 1 0 0"/>
                  <a:gd name="G28" fmla="+- 1 0 0"/>
                  <a:gd name="G29" fmla="+- 1 0 0"/>
                  <a:gd name="G30" fmla="+- 1 0 0"/>
                  <a:gd name="G31" fmla="+- 1 0 0"/>
                  <a:gd name="T0" fmla="*/ 175353 w 537"/>
                  <a:gd name="T1" fmla="*/ 19613 h 771"/>
                  <a:gd name="T2" fmla="*/ 175353 w 537"/>
                  <a:gd name="T3" fmla="*/ 19613 h 771"/>
                  <a:gd name="T4" fmla="*/ 153434 w 537"/>
                  <a:gd name="T5" fmla="*/ 39553 h 771"/>
                  <a:gd name="T6" fmla="*/ 109596 w 537"/>
                  <a:gd name="T7" fmla="*/ 39553 h 771"/>
                  <a:gd name="T8" fmla="*/ 109596 w 537"/>
                  <a:gd name="T9" fmla="*/ 251700 h 771"/>
                  <a:gd name="T10" fmla="*/ 68047 w 537"/>
                  <a:gd name="T11" fmla="*/ 251700 h 771"/>
                  <a:gd name="T12" fmla="*/ 68047 w 537"/>
                  <a:gd name="T13" fmla="*/ 39553 h 771"/>
                  <a:gd name="T14" fmla="*/ 21919 w 537"/>
                  <a:gd name="T15" fmla="*/ 39553 h 771"/>
                  <a:gd name="T16" fmla="*/ 0 w 537"/>
                  <a:gd name="T17" fmla="*/ 19613 h 771"/>
                  <a:gd name="T18" fmla="*/ 21919 w 537"/>
                  <a:gd name="T19" fmla="*/ 0 h 771"/>
                  <a:gd name="T20" fmla="*/ 153434 w 537"/>
                  <a:gd name="T21" fmla="*/ 0 h 771"/>
                  <a:gd name="T22" fmla="*/ 175353 w 537"/>
                  <a:gd name="T23" fmla="*/ 196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771">
                    <a:moveTo>
                      <a:pt x="536" y="60"/>
                    </a:moveTo>
                    <a:lnTo>
                      <a:pt x="536" y="60"/>
                    </a:lnTo>
                    <a:cubicBezTo>
                      <a:pt x="536" y="94"/>
                      <a:pt x="509" y="121"/>
                      <a:pt x="469" y="121"/>
                    </a:cubicBezTo>
                    <a:cubicBezTo>
                      <a:pt x="335" y="121"/>
                      <a:pt x="335" y="121"/>
                      <a:pt x="335" y="121"/>
                    </a:cubicBezTo>
                    <a:cubicBezTo>
                      <a:pt x="335" y="770"/>
                      <a:pt x="335" y="770"/>
                      <a:pt x="335" y="770"/>
                    </a:cubicBezTo>
                    <a:cubicBezTo>
                      <a:pt x="208" y="770"/>
                      <a:pt x="208" y="770"/>
                      <a:pt x="208" y="770"/>
                    </a:cubicBezTo>
                    <a:cubicBezTo>
                      <a:pt x="208" y="121"/>
                      <a:pt x="208" y="121"/>
                      <a:pt x="208" y="121"/>
                    </a:cubicBezTo>
                    <a:cubicBezTo>
                      <a:pt x="67" y="121"/>
                      <a:pt x="67" y="121"/>
                      <a:pt x="67" y="121"/>
                    </a:cubicBezTo>
                    <a:cubicBezTo>
                      <a:pt x="27" y="121"/>
                      <a:pt x="0" y="94"/>
                      <a:pt x="0" y="60"/>
                    </a:cubicBezTo>
                    <a:cubicBezTo>
                      <a:pt x="0" y="27"/>
                      <a:pt x="27" y="0"/>
                      <a:pt x="67" y="0"/>
                    </a:cubicBezTo>
                    <a:cubicBezTo>
                      <a:pt x="469" y="0"/>
                      <a:pt x="469" y="0"/>
                      <a:pt x="469" y="0"/>
                    </a:cubicBezTo>
                    <a:cubicBezTo>
                      <a:pt x="509" y="0"/>
                      <a:pt x="536" y="27"/>
                      <a:pt x="536" y="6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7" name="Freeform 17"/>
              <p:cNvSpPr>
                <a:spLocks noChangeArrowheads="1"/>
              </p:cNvSpPr>
              <p:nvPr/>
            </p:nvSpPr>
            <p:spPr bwMode="auto">
              <a:xfrm>
                <a:off x="4853" y="423"/>
                <a:ext cx="88" cy="16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750 0 0"/>
                  <a:gd name="G16" fmla="+- 717 0 0"/>
                  <a:gd name="G17" fmla="+- 61 0 0"/>
                  <a:gd name="G18" fmla="+- 61 0 0"/>
                  <a:gd name="G19" fmla="+- 61 0 0"/>
                  <a:gd name="G20" fmla="+- 27 0 0"/>
                  <a:gd name="G21" fmla="+- 1 0 0"/>
                  <a:gd name="G22" fmla="+- 1 0 0"/>
                  <a:gd name="G23" fmla="+- 1 0 0"/>
                  <a:gd name="G24" fmla="+- 1 0 0"/>
                  <a:gd name="G25" fmla="+- 1 0 0"/>
                  <a:gd name="T0" fmla="*/ 41505 w 423"/>
                  <a:gd name="T1" fmla="*/ 19873 h 778"/>
                  <a:gd name="T2" fmla="*/ 41505 w 423"/>
                  <a:gd name="T3" fmla="*/ 19873 h 778"/>
                  <a:gd name="T4" fmla="*/ 41505 w 423"/>
                  <a:gd name="T5" fmla="*/ 213720 h 778"/>
                  <a:gd name="T6" fmla="*/ 137913 w 423"/>
                  <a:gd name="T7" fmla="*/ 213720 h 778"/>
                  <a:gd name="T8" fmla="*/ 137913 w 423"/>
                  <a:gd name="T9" fmla="*/ 253141 h 778"/>
                  <a:gd name="T10" fmla="*/ 19935 w 423"/>
                  <a:gd name="T11" fmla="*/ 253141 h 778"/>
                  <a:gd name="T12" fmla="*/ 0 w 423"/>
                  <a:gd name="T13" fmla="*/ 233594 h 778"/>
                  <a:gd name="T14" fmla="*/ 0 w 423"/>
                  <a:gd name="T15" fmla="*/ 19873 h 778"/>
                  <a:gd name="T16" fmla="*/ 19935 w 423"/>
                  <a:gd name="T17" fmla="*/ 0 h 778"/>
                  <a:gd name="T18" fmla="*/ 41505 w 423"/>
                  <a:gd name="T19" fmla="*/ 19873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778">
                    <a:moveTo>
                      <a:pt x="127" y="61"/>
                    </a:moveTo>
                    <a:lnTo>
                      <a:pt x="127" y="61"/>
                    </a:lnTo>
                    <a:cubicBezTo>
                      <a:pt x="127" y="656"/>
                      <a:pt x="127" y="656"/>
                      <a:pt x="127" y="656"/>
                    </a:cubicBezTo>
                    <a:cubicBezTo>
                      <a:pt x="422" y="656"/>
                      <a:pt x="422" y="656"/>
                      <a:pt x="422" y="656"/>
                    </a:cubicBezTo>
                    <a:cubicBezTo>
                      <a:pt x="422" y="777"/>
                      <a:pt x="422" y="777"/>
                      <a:pt x="422" y="777"/>
                    </a:cubicBezTo>
                    <a:cubicBezTo>
                      <a:pt x="61" y="777"/>
                      <a:pt x="61" y="777"/>
                      <a:pt x="61" y="777"/>
                    </a:cubicBezTo>
                    <a:cubicBezTo>
                      <a:pt x="27" y="777"/>
                      <a:pt x="0" y="750"/>
                      <a:pt x="0" y="717"/>
                    </a:cubicBezTo>
                    <a:cubicBezTo>
                      <a:pt x="0" y="61"/>
                      <a:pt x="0" y="61"/>
                      <a:pt x="0" y="61"/>
                    </a:cubicBezTo>
                    <a:cubicBezTo>
                      <a:pt x="0" y="27"/>
                      <a:pt x="27" y="0"/>
                      <a:pt x="61" y="0"/>
                    </a:cubicBezTo>
                    <a:cubicBezTo>
                      <a:pt x="101" y="0"/>
                      <a:pt x="127" y="27"/>
                      <a:pt x="127" y="61"/>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8" name="Freeform 18"/>
              <p:cNvSpPr>
                <a:spLocks noChangeArrowheads="1"/>
              </p:cNvSpPr>
              <p:nvPr/>
            </p:nvSpPr>
            <p:spPr bwMode="auto">
              <a:xfrm>
                <a:off x="4977" y="423"/>
                <a:ext cx="24" cy="162"/>
              </a:xfrm>
              <a:custGeom>
                <a:avLst/>
                <a:gdLst>
                  <a:gd name="G0" fmla="+- 61 0 0"/>
                  <a:gd name="G1" fmla="+- 61 0 0"/>
                  <a:gd name="G2" fmla="+- 27 0 0"/>
                  <a:gd name="G3" fmla="+- 1 0 0"/>
                  <a:gd name="G4" fmla="+- 1 0 0"/>
                  <a:gd name="G5" fmla="+- 1 0 0"/>
                  <a:gd name="G6" fmla="+- 1 0 0"/>
                  <a:gd name="G7" fmla="+- 1 0 0"/>
                  <a:gd name="G8" fmla="+- 1 0 0"/>
                  <a:gd name="G9" fmla="+- 1 0 0"/>
                  <a:gd name="G10" fmla="+- 1 0 0"/>
                  <a:gd name="G11" fmla="+- 777 0 0"/>
                  <a:gd name="G12" fmla="+- 777 0 0"/>
                  <a:gd name="G13" fmla="+- 777 0 0"/>
                  <a:gd name="G14" fmla="+- 61 0 0"/>
                  <a:gd name="T0" fmla="*/ 0 w 121"/>
                  <a:gd name="T1" fmla="*/ 19873 h 778"/>
                  <a:gd name="T2" fmla="*/ 0 w 121"/>
                  <a:gd name="T3" fmla="*/ 19873 h 778"/>
                  <a:gd name="T4" fmla="*/ 19279 w 121"/>
                  <a:gd name="T5" fmla="*/ 0 h 778"/>
                  <a:gd name="T6" fmla="*/ 38559 w 121"/>
                  <a:gd name="T7" fmla="*/ 19873 h 778"/>
                  <a:gd name="T8" fmla="*/ 38559 w 121"/>
                  <a:gd name="T9" fmla="*/ 253141 h 778"/>
                  <a:gd name="T10" fmla="*/ 0 w 121"/>
                  <a:gd name="T11" fmla="*/ 253141 h 778"/>
                  <a:gd name="T12" fmla="*/ 0 w 121"/>
                  <a:gd name="T13" fmla="*/ 19873 h 778"/>
                </a:gdLst>
                <a:ahLst/>
                <a:cxnLst>
                  <a:cxn ang="0">
                    <a:pos x="T0" y="T1"/>
                  </a:cxn>
                  <a:cxn ang="0">
                    <a:pos x="T2" y="T3"/>
                  </a:cxn>
                  <a:cxn ang="0">
                    <a:pos x="T4" y="T5"/>
                  </a:cxn>
                  <a:cxn ang="0">
                    <a:pos x="T6" y="T7"/>
                  </a:cxn>
                  <a:cxn ang="0">
                    <a:pos x="T8" y="T9"/>
                  </a:cxn>
                  <a:cxn ang="0">
                    <a:pos x="T10" y="T11"/>
                  </a:cxn>
                  <a:cxn ang="0">
                    <a:pos x="T12" y="T13"/>
                  </a:cxn>
                </a:cxnLst>
                <a:rect l="0" t="0" r="r" b="b"/>
                <a:pathLst>
                  <a:path w="121" h="778">
                    <a:moveTo>
                      <a:pt x="0" y="61"/>
                    </a:moveTo>
                    <a:lnTo>
                      <a:pt x="0" y="61"/>
                    </a:lnTo>
                    <a:cubicBezTo>
                      <a:pt x="0" y="27"/>
                      <a:pt x="20" y="0"/>
                      <a:pt x="60" y="0"/>
                    </a:cubicBezTo>
                    <a:cubicBezTo>
                      <a:pt x="100" y="0"/>
                      <a:pt x="120" y="27"/>
                      <a:pt x="120" y="61"/>
                    </a:cubicBezTo>
                    <a:cubicBezTo>
                      <a:pt x="120" y="777"/>
                      <a:pt x="120" y="777"/>
                      <a:pt x="120" y="777"/>
                    </a:cubicBezTo>
                    <a:cubicBezTo>
                      <a:pt x="0" y="777"/>
                      <a:pt x="0" y="777"/>
                      <a:pt x="0" y="777"/>
                    </a:cubicBezTo>
                    <a:lnTo>
                      <a:pt x="0" y="61"/>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49" name="Freeform 19"/>
              <p:cNvSpPr>
                <a:spLocks noChangeArrowheads="1"/>
              </p:cNvSpPr>
              <p:nvPr/>
            </p:nvSpPr>
            <p:spPr bwMode="auto">
              <a:xfrm>
                <a:off x="5037" y="423"/>
                <a:ext cx="144" cy="164"/>
              </a:xfrm>
              <a:custGeom>
                <a:avLst/>
                <a:gdLst>
                  <a:gd name="G0" fmla="+- 1 0 0"/>
                  <a:gd name="G1" fmla="+- 1 0 0"/>
                  <a:gd name="G2" fmla="+- 1 0 0"/>
                  <a:gd name="G3" fmla="+- 1 0 0"/>
                  <a:gd name="G4" fmla="+- 1 0 0"/>
                  <a:gd name="G5" fmla="+- 1 0 0"/>
                  <a:gd name="G6" fmla="+- 1 0 0"/>
                  <a:gd name="G7" fmla="+- 1 0 0"/>
                  <a:gd name="G8" fmla="+- 1 0 0"/>
                  <a:gd name="G9" fmla="+- 610 0 0"/>
                  <a:gd name="G10" fmla="+- 395 0 0"/>
                  <a:gd name="G11" fmla="+- 18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T0" fmla="*/ 630 256 1"/>
                  <a:gd name="T1" fmla="*/ 0 256 1"/>
                  <a:gd name="G37" fmla="+- 0 T0 T1"/>
                  <a:gd name="G38" fmla="cos G36 G37"/>
                  <a:gd name="G39" fmla="+- 1 0 0"/>
                  <a:gd name="G40" fmla="+- 1 0 0"/>
                  <a:gd name="G41" fmla="+- 1 0 0"/>
                  <a:gd name="G42" fmla="+- 1 0 0"/>
                  <a:gd name="G43" fmla="+- 1 0 0"/>
                  <a:gd name="G44" fmla="+- 1 0 0"/>
                  <a:gd name="G45" fmla="+- 1 0 0"/>
                  <a:gd name="G46" fmla="+- 1 0 0"/>
                  <a:gd name="G47" fmla="+- 1 0 0"/>
                  <a:gd name="G48" fmla="+- 1 0 0"/>
                  <a:gd name="G49" fmla="+- 1 0 0"/>
                  <a:gd name="T2" fmla="*/ 225753 w 691"/>
                  <a:gd name="T3" fmla="*/ 120499 h 785"/>
                  <a:gd name="T4" fmla="*/ 225753 w 691"/>
                  <a:gd name="T5" fmla="*/ 120499 h 785"/>
                  <a:gd name="T6" fmla="*/ 225753 w 691"/>
                  <a:gd name="T7" fmla="*/ 212262 h 785"/>
                  <a:gd name="T8" fmla="*/ 129235 w 691"/>
                  <a:gd name="T9" fmla="*/ 256020 h 785"/>
                  <a:gd name="T10" fmla="*/ 0 w 691"/>
                  <a:gd name="T11" fmla="*/ 128990 h 785"/>
                  <a:gd name="T12" fmla="*/ 129235 w 691"/>
                  <a:gd name="T13" fmla="*/ 0 h 785"/>
                  <a:gd name="T14" fmla="*/ 212666 w 691"/>
                  <a:gd name="T15" fmla="*/ 30696 h 785"/>
                  <a:gd name="T16" fmla="*/ 221172 w 691"/>
                  <a:gd name="T17" fmla="*/ 48004 h 785"/>
                  <a:gd name="T18" fmla="*/ 199251 w 691"/>
                  <a:gd name="T19" fmla="*/ 70210 h 785"/>
                  <a:gd name="T20" fmla="*/ 177658 w 691"/>
                  <a:gd name="T21" fmla="*/ 56821 h 785"/>
                  <a:gd name="T22" fmla="*/ 129235 w 691"/>
                  <a:gd name="T23" fmla="*/ 41799 h 785"/>
                  <a:gd name="T24" fmla="*/ 41552 w 691"/>
                  <a:gd name="T25" fmla="*/ 128990 h 785"/>
                  <a:gd name="T26" fmla="*/ 129235 w 691"/>
                  <a:gd name="T27" fmla="*/ 214221 h 785"/>
                  <a:gd name="T28" fmla="*/ 186164 w 691"/>
                  <a:gd name="T29" fmla="*/ 192668 h 785"/>
                  <a:gd name="T30" fmla="*/ 186164 w 691"/>
                  <a:gd name="T31" fmla="*/ 159686 h 785"/>
                  <a:gd name="T32" fmla="*/ 129235 w 691"/>
                  <a:gd name="T33" fmla="*/ 159686 h 785"/>
                  <a:gd name="T34" fmla="*/ 129235 w 691"/>
                  <a:gd name="T35" fmla="*/ 120499 h 785"/>
                  <a:gd name="T36" fmla="*/ 225753 w 691"/>
                  <a:gd name="T37" fmla="*/ 120499 h 785"/>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785">
                    <a:moveTo>
                      <a:pt x="690" y="369"/>
                    </a:moveTo>
                    <a:lnTo>
                      <a:pt x="690" y="369"/>
                    </a:lnTo>
                    <a:cubicBezTo>
                      <a:pt x="690" y="650"/>
                      <a:pt x="690" y="650"/>
                      <a:pt x="690" y="650"/>
                    </a:cubicBezTo>
                    <a:cubicBezTo>
                      <a:pt x="636" y="717"/>
                      <a:pt x="529" y="784"/>
                      <a:pt x="395" y="784"/>
                    </a:cubicBezTo>
                    <a:cubicBezTo>
                      <a:pt x="174" y="784"/>
                      <a:pt x="0" y="610"/>
                      <a:pt x="0" y="395"/>
                    </a:cubicBezTo>
                    <a:cubicBezTo>
                      <a:pt x="0" y="181"/>
                      <a:pt x="174" y="0"/>
                      <a:pt x="395" y="0"/>
                    </a:cubicBezTo>
                    <a:cubicBezTo>
                      <a:pt x="496" y="0"/>
                      <a:pt x="583" y="40"/>
                      <a:pt x="650" y="94"/>
                    </a:cubicBezTo>
                    <a:cubicBezTo>
                      <a:pt x="663" y="108"/>
                      <a:pt x="676" y="121"/>
                      <a:pt x="676" y="147"/>
                    </a:cubicBezTo>
                    <a:cubicBezTo>
                      <a:pt x="676" y="188"/>
                      <a:pt x="650" y="215"/>
                      <a:pt x="609" y="215"/>
                    </a:cubicBezTo>
                    <a:cubicBezTo>
                      <a:pt x="589" y="215"/>
                      <a:pt x="563" y="188"/>
                      <a:pt x="543" y="174"/>
                    </a:cubicBezTo>
                    <a:cubicBezTo>
                      <a:pt x="509" y="147"/>
                      <a:pt x="449" y="128"/>
                      <a:pt x="395" y="128"/>
                    </a:cubicBezTo>
                    <a:cubicBezTo>
                      <a:pt x="248" y="128"/>
                      <a:pt x="127" y="248"/>
                      <a:pt x="127" y="395"/>
                    </a:cubicBezTo>
                    <a:cubicBezTo>
                      <a:pt x="127" y="536"/>
                      <a:pt x="248" y="656"/>
                      <a:pt x="395" y="656"/>
                    </a:cubicBezTo>
                    <a:cubicBezTo>
                      <a:pt x="462" y="656"/>
                      <a:pt x="522" y="630"/>
                      <a:pt x="569" y="590"/>
                    </a:cubicBezTo>
                    <a:cubicBezTo>
                      <a:pt x="569" y="489"/>
                      <a:pt x="569" y="489"/>
                      <a:pt x="569" y="489"/>
                    </a:cubicBezTo>
                    <a:cubicBezTo>
                      <a:pt x="395" y="489"/>
                      <a:pt x="395" y="489"/>
                      <a:pt x="395" y="489"/>
                    </a:cubicBezTo>
                    <a:cubicBezTo>
                      <a:pt x="395" y="369"/>
                      <a:pt x="395" y="369"/>
                      <a:pt x="395" y="369"/>
                    </a:cubicBezTo>
                    <a:lnTo>
                      <a:pt x="690" y="369"/>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50" name="Freeform 20"/>
              <p:cNvSpPr>
                <a:spLocks noChangeArrowheads="1"/>
              </p:cNvSpPr>
              <p:nvPr/>
            </p:nvSpPr>
            <p:spPr bwMode="auto">
              <a:xfrm>
                <a:off x="5223" y="423"/>
                <a:ext cx="128" cy="16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757 0 0"/>
                  <a:gd name="G22" fmla="+- 724 0 0"/>
                  <a:gd name="G23" fmla="+- 61 0 0"/>
                  <a:gd name="G24" fmla="+- 61 0 0"/>
                  <a:gd name="G25" fmla="+- 61 0 0"/>
                  <a:gd name="G26" fmla="+- 27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T0" fmla="*/ 201273 w 617"/>
                  <a:gd name="T1" fmla="*/ 19920 h 785"/>
                  <a:gd name="T2" fmla="*/ 201273 w 617"/>
                  <a:gd name="T3" fmla="*/ 19920 h 785"/>
                  <a:gd name="T4" fmla="*/ 201273 w 617"/>
                  <a:gd name="T5" fmla="*/ 253735 h 785"/>
                  <a:gd name="T6" fmla="*/ 159777 w 617"/>
                  <a:gd name="T7" fmla="*/ 253735 h 785"/>
                  <a:gd name="T8" fmla="*/ 159777 w 617"/>
                  <a:gd name="T9" fmla="*/ 146624 h 785"/>
                  <a:gd name="T10" fmla="*/ 39536 w 617"/>
                  <a:gd name="T11" fmla="*/ 146624 h 785"/>
                  <a:gd name="T12" fmla="*/ 39536 w 617"/>
                  <a:gd name="T13" fmla="*/ 236427 h 785"/>
                  <a:gd name="T14" fmla="*/ 19605 w 617"/>
                  <a:gd name="T15" fmla="*/ 256020 h 785"/>
                  <a:gd name="T16" fmla="*/ 0 w 617"/>
                  <a:gd name="T17" fmla="*/ 236427 h 785"/>
                  <a:gd name="T18" fmla="*/ 0 w 617"/>
                  <a:gd name="T19" fmla="*/ 19920 h 785"/>
                  <a:gd name="T20" fmla="*/ 19605 w 617"/>
                  <a:gd name="T21" fmla="*/ 0 h 785"/>
                  <a:gd name="T22" fmla="*/ 39536 w 617"/>
                  <a:gd name="T23" fmla="*/ 19920 h 785"/>
                  <a:gd name="T24" fmla="*/ 39536 w 617"/>
                  <a:gd name="T25" fmla="*/ 107437 h 785"/>
                  <a:gd name="T26" fmla="*/ 159777 w 617"/>
                  <a:gd name="T27" fmla="*/ 107437 h 785"/>
                  <a:gd name="T28" fmla="*/ 159777 w 617"/>
                  <a:gd name="T29" fmla="*/ 19920 h 785"/>
                  <a:gd name="T30" fmla="*/ 181669 w 617"/>
                  <a:gd name="T31" fmla="*/ 0 h 785"/>
                  <a:gd name="T32" fmla="*/ 201273 w 617"/>
                  <a:gd name="T33" fmla="*/ 1992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 h="785">
                    <a:moveTo>
                      <a:pt x="616" y="61"/>
                    </a:moveTo>
                    <a:lnTo>
                      <a:pt x="616" y="61"/>
                    </a:lnTo>
                    <a:cubicBezTo>
                      <a:pt x="616" y="777"/>
                      <a:pt x="616" y="777"/>
                      <a:pt x="616" y="777"/>
                    </a:cubicBezTo>
                    <a:cubicBezTo>
                      <a:pt x="489" y="777"/>
                      <a:pt x="489" y="777"/>
                      <a:pt x="489" y="777"/>
                    </a:cubicBezTo>
                    <a:cubicBezTo>
                      <a:pt x="489" y="449"/>
                      <a:pt x="489" y="449"/>
                      <a:pt x="489" y="449"/>
                    </a:cubicBezTo>
                    <a:cubicBezTo>
                      <a:pt x="121" y="449"/>
                      <a:pt x="121" y="449"/>
                      <a:pt x="121" y="449"/>
                    </a:cubicBezTo>
                    <a:cubicBezTo>
                      <a:pt x="121" y="724"/>
                      <a:pt x="121" y="724"/>
                      <a:pt x="121" y="724"/>
                    </a:cubicBezTo>
                    <a:cubicBezTo>
                      <a:pt x="121" y="757"/>
                      <a:pt x="101" y="784"/>
                      <a:pt x="60" y="784"/>
                    </a:cubicBezTo>
                    <a:cubicBezTo>
                      <a:pt x="20" y="784"/>
                      <a:pt x="0" y="757"/>
                      <a:pt x="0" y="724"/>
                    </a:cubicBezTo>
                    <a:cubicBezTo>
                      <a:pt x="0" y="61"/>
                      <a:pt x="0" y="61"/>
                      <a:pt x="0" y="61"/>
                    </a:cubicBezTo>
                    <a:cubicBezTo>
                      <a:pt x="0" y="27"/>
                      <a:pt x="20" y="0"/>
                      <a:pt x="60" y="0"/>
                    </a:cubicBezTo>
                    <a:cubicBezTo>
                      <a:pt x="101" y="0"/>
                      <a:pt x="121" y="27"/>
                      <a:pt x="121" y="61"/>
                    </a:cubicBezTo>
                    <a:cubicBezTo>
                      <a:pt x="121" y="329"/>
                      <a:pt x="121" y="329"/>
                      <a:pt x="121" y="329"/>
                    </a:cubicBezTo>
                    <a:cubicBezTo>
                      <a:pt x="489" y="329"/>
                      <a:pt x="489" y="329"/>
                      <a:pt x="489" y="329"/>
                    </a:cubicBezTo>
                    <a:cubicBezTo>
                      <a:pt x="489" y="61"/>
                      <a:pt x="489" y="61"/>
                      <a:pt x="489" y="61"/>
                    </a:cubicBezTo>
                    <a:cubicBezTo>
                      <a:pt x="489" y="27"/>
                      <a:pt x="516" y="0"/>
                      <a:pt x="556" y="0"/>
                    </a:cubicBezTo>
                    <a:cubicBezTo>
                      <a:pt x="596" y="0"/>
                      <a:pt x="616" y="27"/>
                      <a:pt x="616" y="61"/>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51" name="Freeform 21"/>
              <p:cNvSpPr>
                <a:spLocks noChangeArrowheads="1"/>
              </p:cNvSpPr>
              <p:nvPr/>
            </p:nvSpPr>
            <p:spPr bwMode="auto">
              <a:xfrm>
                <a:off x="5377" y="425"/>
                <a:ext cx="112" cy="16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94 0 0"/>
                  <a:gd name="G22" fmla="+- 60 0 0"/>
                  <a:gd name="G23" fmla="+- 27 0 0"/>
                  <a:gd name="G24" fmla="+- 1 0 0"/>
                  <a:gd name="G25" fmla="+- 1 0 0"/>
                  <a:gd name="G26" fmla="+- 1 0 0"/>
                  <a:gd name="G27" fmla="+- 1 0 0"/>
                  <a:gd name="G28" fmla="+- 1 0 0"/>
                  <a:gd name="G29" fmla="+- 1 0 0"/>
                  <a:gd name="G30" fmla="+- 1 0 0"/>
                  <a:gd name="G31" fmla="+- 1 0 0"/>
                  <a:gd name="T0" fmla="*/ 175353 w 537"/>
                  <a:gd name="T1" fmla="*/ 19613 h 771"/>
                  <a:gd name="T2" fmla="*/ 175353 w 537"/>
                  <a:gd name="T3" fmla="*/ 19613 h 771"/>
                  <a:gd name="T4" fmla="*/ 153434 w 537"/>
                  <a:gd name="T5" fmla="*/ 39553 h 771"/>
                  <a:gd name="T6" fmla="*/ 107305 w 537"/>
                  <a:gd name="T7" fmla="*/ 39553 h 771"/>
                  <a:gd name="T8" fmla="*/ 107305 w 537"/>
                  <a:gd name="T9" fmla="*/ 251700 h 771"/>
                  <a:gd name="T10" fmla="*/ 68047 w 537"/>
                  <a:gd name="T11" fmla="*/ 251700 h 771"/>
                  <a:gd name="T12" fmla="*/ 68047 w 537"/>
                  <a:gd name="T13" fmla="*/ 39553 h 771"/>
                  <a:gd name="T14" fmla="*/ 21919 w 537"/>
                  <a:gd name="T15" fmla="*/ 39553 h 771"/>
                  <a:gd name="T16" fmla="*/ 0 w 537"/>
                  <a:gd name="T17" fmla="*/ 19613 h 771"/>
                  <a:gd name="T18" fmla="*/ 21919 w 537"/>
                  <a:gd name="T19" fmla="*/ 0 h 771"/>
                  <a:gd name="T20" fmla="*/ 153434 w 537"/>
                  <a:gd name="T21" fmla="*/ 0 h 771"/>
                  <a:gd name="T22" fmla="*/ 175353 w 537"/>
                  <a:gd name="T23" fmla="*/ 196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771">
                    <a:moveTo>
                      <a:pt x="536" y="60"/>
                    </a:moveTo>
                    <a:lnTo>
                      <a:pt x="536" y="60"/>
                    </a:lnTo>
                    <a:cubicBezTo>
                      <a:pt x="536" y="94"/>
                      <a:pt x="509" y="121"/>
                      <a:pt x="469" y="121"/>
                    </a:cubicBezTo>
                    <a:cubicBezTo>
                      <a:pt x="328" y="121"/>
                      <a:pt x="328" y="121"/>
                      <a:pt x="328" y="121"/>
                    </a:cubicBezTo>
                    <a:cubicBezTo>
                      <a:pt x="328" y="770"/>
                      <a:pt x="328" y="770"/>
                      <a:pt x="328" y="770"/>
                    </a:cubicBezTo>
                    <a:cubicBezTo>
                      <a:pt x="208" y="770"/>
                      <a:pt x="208" y="770"/>
                      <a:pt x="208" y="770"/>
                    </a:cubicBezTo>
                    <a:cubicBezTo>
                      <a:pt x="208" y="121"/>
                      <a:pt x="208" y="121"/>
                      <a:pt x="208" y="121"/>
                    </a:cubicBezTo>
                    <a:cubicBezTo>
                      <a:pt x="67" y="121"/>
                      <a:pt x="67" y="121"/>
                      <a:pt x="67" y="121"/>
                    </a:cubicBezTo>
                    <a:cubicBezTo>
                      <a:pt x="27" y="121"/>
                      <a:pt x="0" y="94"/>
                      <a:pt x="0" y="60"/>
                    </a:cubicBezTo>
                    <a:cubicBezTo>
                      <a:pt x="0" y="27"/>
                      <a:pt x="27" y="0"/>
                      <a:pt x="67" y="0"/>
                    </a:cubicBezTo>
                    <a:cubicBezTo>
                      <a:pt x="469" y="0"/>
                      <a:pt x="469" y="0"/>
                      <a:pt x="469" y="0"/>
                    </a:cubicBezTo>
                    <a:cubicBezTo>
                      <a:pt x="509" y="0"/>
                      <a:pt x="536" y="27"/>
                      <a:pt x="536" y="6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52" name="Freeform 22"/>
              <p:cNvSpPr>
                <a:spLocks noChangeArrowheads="1"/>
              </p:cNvSpPr>
              <p:nvPr/>
            </p:nvSpPr>
            <p:spPr bwMode="auto">
              <a:xfrm>
                <a:off x="4541" y="423"/>
                <a:ext cx="164" cy="164"/>
              </a:xfrm>
              <a:custGeom>
                <a:avLst/>
                <a:gdLst>
                  <a:gd name="G0" fmla="+- 1 0 0"/>
                  <a:gd name="G1" fmla="+- 1 0 0"/>
                  <a:gd name="G2" fmla="+- 1 0 0"/>
                  <a:gd name="G3" fmla="+- 1 0 0"/>
                  <a:gd name="G4" fmla="+- 1 0 0"/>
                  <a:gd name="G5" fmla="+- 20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382 0 0"/>
                  <a:gd name="G21" fmla="+- 382 0 0"/>
                  <a:gd name="G22" fmla="+- 1 0 0"/>
                  <a:gd name="G23" fmla="+- 1 0 0"/>
                  <a:gd name="G24" fmla="+- 1 0 0"/>
                  <a:gd name="G25" fmla="+- 1 0 0"/>
                  <a:gd name="G26" fmla="+- 1 0 0"/>
                  <a:gd name="G27" fmla="+- 1 0 0"/>
                  <a:gd name="G28" fmla="+- 1 0 0"/>
                  <a:gd name="G29" fmla="+- 315 0 0"/>
                  <a:gd name="G30" fmla="+- 382 0 0"/>
                  <a:gd name="G31" fmla="+- 1 0 0"/>
                  <a:gd name="G32" fmla="+- 1 0 0"/>
                  <a:gd name="G33" fmla="+- 1 0 0"/>
                  <a:gd name="G34" fmla="+- 1 0 0"/>
                  <a:gd name="G35" fmla="+- 1 0 0"/>
                  <a:gd name="G36" fmla="+- 409 0 0"/>
                  <a:gd name="G37" fmla="+- 409 0 0"/>
                  <a:gd name="G38" fmla="+- 409 0 0"/>
                  <a:gd name="G39" fmla="+- 469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764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G80" fmla="+- 1 0 0"/>
                  <a:gd name="G81" fmla="+- 1 0 0"/>
                  <a:gd name="G82" fmla="+- 1 0 0"/>
                  <a:gd name="G83" fmla="+- 1 0 0"/>
                  <a:gd name="G84" fmla="+- 1 0 0"/>
                  <a:gd name="G85" fmla="+- 1 0 0"/>
                  <a:gd name="G86" fmla="+- 1 0 0"/>
                  <a:gd name="G87" fmla="*/ 1 0 0"/>
                  <a:gd name="G88" fmla="*/ 1 0 0"/>
                  <a:gd name="G89" fmla="+- 1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1 0 0"/>
                  <a:gd name="G104" fmla="+- 1 0 0"/>
                  <a:gd name="G105" fmla="+- 1 0 0"/>
                  <a:gd name="G106" fmla="+- 1 0 0"/>
                  <a:gd name="G107" fmla="+- 1 0 0"/>
                  <a:gd name="G108" fmla="+- 1 0 0"/>
                  <a:gd name="G109" fmla="+- 1 0 0"/>
                  <a:gd name="G110" fmla="+- 1 0 0"/>
                  <a:gd name="G111" fmla="+- 1 0 0"/>
                  <a:gd name="G112" fmla="+- 1 0 0"/>
                  <a:gd name="G113" fmla="+- 1 0 0"/>
                  <a:gd name="G114" fmla="+- 1 0 0"/>
                  <a:gd name="G115" fmla="+- 1 0 0"/>
                  <a:gd name="G116" fmla="+- 1 0 0"/>
                  <a:gd name="G117" fmla="+- 1 0 0"/>
                  <a:gd name="G118" fmla="+- 1 0 0"/>
                  <a:gd name="G119" fmla="+- 1 0 0"/>
                  <a:gd name="G120" fmla="+- 1 0 0"/>
                  <a:gd name="G121" fmla="+- 1 0 0"/>
                  <a:gd name="T0" fmla="*/ 111671 w 785"/>
                  <a:gd name="T1" fmla="*/ 63352 h 785"/>
                  <a:gd name="T2" fmla="*/ 111671 w 785"/>
                  <a:gd name="T3" fmla="*/ 63352 h 785"/>
                  <a:gd name="T4" fmla="*/ 67917 w 785"/>
                  <a:gd name="T5" fmla="*/ 15348 h 785"/>
                  <a:gd name="T6" fmla="*/ 124732 w 785"/>
                  <a:gd name="T7" fmla="*/ 0 h 785"/>
                  <a:gd name="T8" fmla="*/ 111671 w 785"/>
                  <a:gd name="T9" fmla="*/ 63352 h 785"/>
                  <a:gd name="T10" fmla="*/ 19591 w 785"/>
                  <a:gd name="T11" fmla="*/ 61393 h 785"/>
                  <a:gd name="T12" fmla="*/ 19591 w 785"/>
                  <a:gd name="T13" fmla="*/ 61393 h 785"/>
                  <a:gd name="T14" fmla="*/ 80978 w 785"/>
                  <a:gd name="T15" fmla="*/ 80986 h 785"/>
                  <a:gd name="T16" fmla="*/ 61386 w 785"/>
                  <a:gd name="T17" fmla="*/ 19920 h 785"/>
                  <a:gd name="T18" fmla="*/ 19591 w 785"/>
                  <a:gd name="T19" fmla="*/ 61393 h 785"/>
                  <a:gd name="T20" fmla="*/ 0 w 785"/>
                  <a:gd name="T21" fmla="*/ 124745 h 785"/>
                  <a:gd name="T22" fmla="*/ 0 w 785"/>
                  <a:gd name="T23" fmla="*/ 124745 h 785"/>
                  <a:gd name="T24" fmla="*/ 63672 w 785"/>
                  <a:gd name="T25" fmla="*/ 111682 h 785"/>
                  <a:gd name="T26" fmla="*/ 15347 w 785"/>
                  <a:gd name="T27" fmla="*/ 67924 h 785"/>
                  <a:gd name="T28" fmla="*/ 0 w 785"/>
                  <a:gd name="T29" fmla="*/ 124745 h 785"/>
                  <a:gd name="T30" fmla="*/ 15347 w 785"/>
                  <a:gd name="T31" fmla="*/ 188097 h 785"/>
                  <a:gd name="T32" fmla="*/ 15347 w 785"/>
                  <a:gd name="T33" fmla="*/ 188097 h 785"/>
                  <a:gd name="T34" fmla="*/ 63672 w 785"/>
                  <a:gd name="T35" fmla="*/ 144338 h 785"/>
                  <a:gd name="T36" fmla="*/ 0 w 785"/>
                  <a:gd name="T37" fmla="*/ 133562 h 785"/>
                  <a:gd name="T38" fmla="*/ 15347 w 785"/>
                  <a:gd name="T39" fmla="*/ 188097 h 785"/>
                  <a:gd name="T40" fmla="*/ 61386 w 785"/>
                  <a:gd name="T41" fmla="*/ 236427 h 785"/>
                  <a:gd name="T42" fmla="*/ 61386 w 785"/>
                  <a:gd name="T43" fmla="*/ 236427 h 785"/>
                  <a:gd name="T44" fmla="*/ 80978 w 785"/>
                  <a:gd name="T45" fmla="*/ 175034 h 785"/>
                  <a:gd name="T46" fmla="*/ 19591 w 785"/>
                  <a:gd name="T47" fmla="*/ 194628 h 785"/>
                  <a:gd name="T48" fmla="*/ 61386 w 785"/>
                  <a:gd name="T49" fmla="*/ 236427 h 785"/>
                  <a:gd name="T50" fmla="*/ 124732 w 785"/>
                  <a:gd name="T51" fmla="*/ 256020 h 785"/>
                  <a:gd name="T52" fmla="*/ 124732 w 785"/>
                  <a:gd name="T53" fmla="*/ 256020 h 785"/>
                  <a:gd name="T54" fmla="*/ 111671 w 785"/>
                  <a:gd name="T55" fmla="*/ 192668 h 785"/>
                  <a:gd name="T56" fmla="*/ 67917 w 785"/>
                  <a:gd name="T57" fmla="*/ 240672 h 785"/>
                  <a:gd name="T58" fmla="*/ 124732 w 785"/>
                  <a:gd name="T59" fmla="*/ 256020 h 785"/>
                  <a:gd name="T60" fmla="*/ 146609 w 785"/>
                  <a:gd name="T61" fmla="*/ 192668 h 785"/>
                  <a:gd name="T62" fmla="*/ 146609 w 785"/>
                  <a:gd name="T63" fmla="*/ 192668 h 785"/>
                  <a:gd name="T64" fmla="*/ 133548 w 785"/>
                  <a:gd name="T65" fmla="*/ 256020 h 785"/>
                  <a:gd name="T66" fmla="*/ 188077 w 785"/>
                  <a:gd name="T67" fmla="*/ 240672 h 785"/>
                  <a:gd name="T68" fmla="*/ 146609 w 785"/>
                  <a:gd name="T69" fmla="*/ 192668 h 785"/>
                  <a:gd name="T70" fmla="*/ 236402 w 785"/>
                  <a:gd name="T71" fmla="*/ 194628 h 785"/>
                  <a:gd name="T72" fmla="*/ 236402 w 785"/>
                  <a:gd name="T73" fmla="*/ 194628 h 785"/>
                  <a:gd name="T74" fmla="*/ 175016 w 785"/>
                  <a:gd name="T75" fmla="*/ 175034 h 785"/>
                  <a:gd name="T76" fmla="*/ 196893 w 785"/>
                  <a:gd name="T77" fmla="*/ 236427 h 785"/>
                  <a:gd name="T78" fmla="*/ 236402 w 785"/>
                  <a:gd name="T79" fmla="*/ 194628 h 785"/>
                  <a:gd name="T80" fmla="*/ 240647 w 785"/>
                  <a:gd name="T81" fmla="*/ 188097 h 785"/>
                  <a:gd name="T82" fmla="*/ 240647 w 785"/>
                  <a:gd name="T83" fmla="*/ 188097 h 785"/>
                  <a:gd name="T84" fmla="*/ 255993 w 785"/>
                  <a:gd name="T85" fmla="*/ 133562 h 785"/>
                  <a:gd name="T86" fmla="*/ 192648 w 785"/>
                  <a:gd name="T87" fmla="*/ 144338 h 785"/>
                  <a:gd name="T88" fmla="*/ 240647 w 785"/>
                  <a:gd name="T89" fmla="*/ 188097 h 785"/>
                  <a:gd name="T90" fmla="*/ 255993 w 785"/>
                  <a:gd name="T91" fmla="*/ 124745 h 785"/>
                  <a:gd name="T92" fmla="*/ 255993 w 785"/>
                  <a:gd name="T93" fmla="*/ 124745 h 785"/>
                  <a:gd name="T94" fmla="*/ 240647 w 785"/>
                  <a:gd name="T95" fmla="*/ 67924 h 785"/>
                  <a:gd name="T96" fmla="*/ 192648 w 785"/>
                  <a:gd name="T97" fmla="*/ 111682 h 785"/>
                  <a:gd name="T98" fmla="*/ 255993 w 785"/>
                  <a:gd name="T99" fmla="*/ 124745 h 785"/>
                  <a:gd name="T100" fmla="*/ 196893 w 785"/>
                  <a:gd name="T101" fmla="*/ 19920 h 785"/>
                  <a:gd name="T102" fmla="*/ 196893 w 785"/>
                  <a:gd name="T103" fmla="*/ 19920 h 785"/>
                  <a:gd name="T104" fmla="*/ 175016 w 785"/>
                  <a:gd name="T105" fmla="*/ 80986 h 785"/>
                  <a:gd name="T106" fmla="*/ 236402 w 785"/>
                  <a:gd name="T107" fmla="*/ 61393 h 785"/>
                  <a:gd name="T108" fmla="*/ 196893 w 785"/>
                  <a:gd name="T109" fmla="*/ 19920 h 785"/>
                  <a:gd name="T110" fmla="*/ 188077 w 785"/>
                  <a:gd name="T111" fmla="*/ 15348 h 785"/>
                  <a:gd name="T112" fmla="*/ 188077 w 785"/>
                  <a:gd name="T113" fmla="*/ 15348 h 785"/>
                  <a:gd name="T114" fmla="*/ 133548 w 785"/>
                  <a:gd name="T115" fmla="*/ 0 h 785"/>
                  <a:gd name="T116" fmla="*/ 146609 w 785"/>
                  <a:gd name="T117" fmla="*/ 63352 h 785"/>
                  <a:gd name="T118" fmla="*/ 188077 w 785"/>
                  <a:gd name="T119" fmla="*/ 15348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5" h="785">
                    <a:moveTo>
                      <a:pt x="342" y="194"/>
                    </a:moveTo>
                    <a:lnTo>
                      <a:pt x="342" y="194"/>
                    </a:lnTo>
                    <a:cubicBezTo>
                      <a:pt x="208" y="47"/>
                      <a:pt x="208" y="47"/>
                      <a:pt x="208" y="47"/>
                    </a:cubicBezTo>
                    <a:cubicBezTo>
                      <a:pt x="261" y="20"/>
                      <a:pt x="322" y="0"/>
                      <a:pt x="382" y="0"/>
                    </a:cubicBezTo>
                    <a:lnTo>
                      <a:pt x="342" y="194"/>
                    </a:lnTo>
                    <a:close/>
                    <a:moveTo>
                      <a:pt x="60" y="188"/>
                    </a:moveTo>
                    <a:lnTo>
                      <a:pt x="60" y="188"/>
                    </a:lnTo>
                    <a:cubicBezTo>
                      <a:pt x="248" y="248"/>
                      <a:pt x="248" y="248"/>
                      <a:pt x="248" y="248"/>
                    </a:cubicBezTo>
                    <a:cubicBezTo>
                      <a:pt x="188" y="61"/>
                      <a:pt x="188" y="61"/>
                      <a:pt x="188" y="61"/>
                    </a:cubicBezTo>
                    <a:cubicBezTo>
                      <a:pt x="134" y="94"/>
                      <a:pt x="94" y="134"/>
                      <a:pt x="60" y="188"/>
                    </a:cubicBezTo>
                    <a:close/>
                    <a:moveTo>
                      <a:pt x="0" y="382"/>
                    </a:moveTo>
                    <a:lnTo>
                      <a:pt x="0" y="382"/>
                    </a:lnTo>
                    <a:cubicBezTo>
                      <a:pt x="195" y="342"/>
                      <a:pt x="195" y="342"/>
                      <a:pt x="195" y="342"/>
                    </a:cubicBezTo>
                    <a:cubicBezTo>
                      <a:pt x="47" y="208"/>
                      <a:pt x="47" y="208"/>
                      <a:pt x="47" y="208"/>
                    </a:cubicBezTo>
                    <a:cubicBezTo>
                      <a:pt x="20" y="262"/>
                      <a:pt x="7" y="315"/>
                      <a:pt x="0" y="382"/>
                    </a:cubicBezTo>
                    <a:close/>
                    <a:moveTo>
                      <a:pt x="47" y="576"/>
                    </a:moveTo>
                    <a:lnTo>
                      <a:pt x="47" y="576"/>
                    </a:lnTo>
                    <a:cubicBezTo>
                      <a:pt x="195" y="442"/>
                      <a:pt x="195" y="442"/>
                      <a:pt x="195" y="442"/>
                    </a:cubicBezTo>
                    <a:cubicBezTo>
                      <a:pt x="0" y="409"/>
                      <a:pt x="0" y="409"/>
                      <a:pt x="0" y="409"/>
                    </a:cubicBezTo>
                    <a:cubicBezTo>
                      <a:pt x="7" y="469"/>
                      <a:pt x="20" y="523"/>
                      <a:pt x="47" y="576"/>
                    </a:cubicBezTo>
                    <a:close/>
                    <a:moveTo>
                      <a:pt x="188" y="724"/>
                    </a:moveTo>
                    <a:lnTo>
                      <a:pt x="188" y="724"/>
                    </a:lnTo>
                    <a:cubicBezTo>
                      <a:pt x="248" y="536"/>
                      <a:pt x="248" y="536"/>
                      <a:pt x="248" y="536"/>
                    </a:cubicBezTo>
                    <a:cubicBezTo>
                      <a:pt x="60" y="596"/>
                      <a:pt x="60" y="596"/>
                      <a:pt x="60" y="596"/>
                    </a:cubicBezTo>
                    <a:cubicBezTo>
                      <a:pt x="94" y="650"/>
                      <a:pt x="134" y="690"/>
                      <a:pt x="188" y="724"/>
                    </a:cubicBezTo>
                    <a:close/>
                    <a:moveTo>
                      <a:pt x="382" y="784"/>
                    </a:moveTo>
                    <a:lnTo>
                      <a:pt x="382" y="784"/>
                    </a:lnTo>
                    <a:cubicBezTo>
                      <a:pt x="342" y="590"/>
                      <a:pt x="342" y="590"/>
                      <a:pt x="342" y="590"/>
                    </a:cubicBezTo>
                    <a:cubicBezTo>
                      <a:pt x="208" y="737"/>
                      <a:pt x="208" y="737"/>
                      <a:pt x="208" y="737"/>
                    </a:cubicBezTo>
                    <a:cubicBezTo>
                      <a:pt x="261" y="764"/>
                      <a:pt x="322" y="784"/>
                      <a:pt x="382" y="784"/>
                    </a:cubicBezTo>
                    <a:close/>
                    <a:moveTo>
                      <a:pt x="449" y="590"/>
                    </a:moveTo>
                    <a:lnTo>
                      <a:pt x="449" y="590"/>
                    </a:lnTo>
                    <a:cubicBezTo>
                      <a:pt x="409" y="784"/>
                      <a:pt x="409" y="784"/>
                      <a:pt x="409" y="784"/>
                    </a:cubicBezTo>
                    <a:cubicBezTo>
                      <a:pt x="469" y="784"/>
                      <a:pt x="529" y="764"/>
                      <a:pt x="576" y="737"/>
                    </a:cubicBezTo>
                    <a:lnTo>
                      <a:pt x="449" y="590"/>
                    </a:lnTo>
                    <a:close/>
                    <a:moveTo>
                      <a:pt x="724" y="596"/>
                    </a:moveTo>
                    <a:lnTo>
                      <a:pt x="724" y="596"/>
                    </a:lnTo>
                    <a:cubicBezTo>
                      <a:pt x="536" y="536"/>
                      <a:pt x="536" y="536"/>
                      <a:pt x="536" y="536"/>
                    </a:cubicBezTo>
                    <a:cubicBezTo>
                      <a:pt x="603" y="724"/>
                      <a:pt x="603" y="724"/>
                      <a:pt x="603" y="724"/>
                    </a:cubicBezTo>
                    <a:cubicBezTo>
                      <a:pt x="650" y="690"/>
                      <a:pt x="697" y="650"/>
                      <a:pt x="724" y="596"/>
                    </a:cubicBezTo>
                    <a:close/>
                    <a:moveTo>
                      <a:pt x="737" y="576"/>
                    </a:moveTo>
                    <a:lnTo>
                      <a:pt x="737" y="576"/>
                    </a:lnTo>
                    <a:cubicBezTo>
                      <a:pt x="764" y="523"/>
                      <a:pt x="784" y="469"/>
                      <a:pt x="784" y="409"/>
                    </a:cubicBezTo>
                    <a:cubicBezTo>
                      <a:pt x="590" y="442"/>
                      <a:pt x="590" y="442"/>
                      <a:pt x="590" y="442"/>
                    </a:cubicBezTo>
                    <a:lnTo>
                      <a:pt x="737" y="576"/>
                    </a:lnTo>
                    <a:close/>
                    <a:moveTo>
                      <a:pt x="784" y="382"/>
                    </a:moveTo>
                    <a:lnTo>
                      <a:pt x="784" y="382"/>
                    </a:lnTo>
                    <a:cubicBezTo>
                      <a:pt x="784" y="315"/>
                      <a:pt x="764" y="262"/>
                      <a:pt x="737" y="208"/>
                    </a:cubicBezTo>
                    <a:cubicBezTo>
                      <a:pt x="590" y="342"/>
                      <a:pt x="590" y="342"/>
                      <a:pt x="590" y="342"/>
                    </a:cubicBezTo>
                    <a:lnTo>
                      <a:pt x="784" y="382"/>
                    </a:lnTo>
                    <a:close/>
                    <a:moveTo>
                      <a:pt x="603" y="61"/>
                    </a:moveTo>
                    <a:lnTo>
                      <a:pt x="603" y="61"/>
                    </a:lnTo>
                    <a:cubicBezTo>
                      <a:pt x="536" y="248"/>
                      <a:pt x="536" y="248"/>
                      <a:pt x="536" y="248"/>
                    </a:cubicBezTo>
                    <a:cubicBezTo>
                      <a:pt x="724" y="188"/>
                      <a:pt x="724" y="188"/>
                      <a:pt x="724" y="188"/>
                    </a:cubicBezTo>
                    <a:cubicBezTo>
                      <a:pt x="697" y="134"/>
                      <a:pt x="650" y="94"/>
                      <a:pt x="603" y="61"/>
                    </a:cubicBezTo>
                    <a:close/>
                    <a:moveTo>
                      <a:pt x="576" y="47"/>
                    </a:moveTo>
                    <a:lnTo>
                      <a:pt x="576" y="47"/>
                    </a:lnTo>
                    <a:cubicBezTo>
                      <a:pt x="529" y="20"/>
                      <a:pt x="469" y="0"/>
                      <a:pt x="409" y="0"/>
                    </a:cubicBezTo>
                    <a:cubicBezTo>
                      <a:pt x="449" y="194"/>
                      <a:pt x="449" y="194"/>
                      <a:pt x="449" y="194"/>
                    </a:cubicBezTo>
                    <a:lnTo>
                      <a:pt x="576" y="4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53" name="Freeform 23"/>
              <p:cNvSpPr>
                <a:spLocks noChangeArrowheads="1"/>
              </p:cNvSpPr>
              <p:nvPr/>
            </p:nvSpPr>
            <p:spPr bwMode="auto">
              <a:xfrm>
                <a:off x="5518" y="431"/>
                <a:ext cx="12" cy="19"/>
              </a:xfrm>
              <a:custGeom>
                <a:avLst/>
                <a:gdLst>
                  <a:gd name="G0" fmla="+- 1 0 0"/>
                  <a:gd name="G1" fmla="+- 1 0 0"/>
                  <a:gd name="G2" fmla="+- 1 0 0"/>
                  <a:gd name="G3" fmla="+- 1 0 0"/>
                  <a:gd name="G4" fmla="+- 1 0 0"/>
                  <a:gd name="G5" fmla="*/ 1 0 0"/>
                  <a:gd name="G6" fmla="*/ 1 0 0"/>
                  <a:gd name="G7" fmla="*/ 1 0 0"/>
                  <a:gd name="G8" fmla="*/ 1 0 0"/>
                  <a:gd name="G9" fmla="+- 1 0 0"/>
                  <a:gd name="G10" fmla="+- 6 0 0"/>
                  <a:gd name="G11" fmla="+- 87 0 0"/>
                  <a:gd name="G12" fmla="+- 87 0 0"/>
                  <a:gd name="G13" fmla="+- 87 0 0"/>
                  <a:gd name="G14" fmla="+- 94 0 0"/>
                  <a:gd name="G15" fmla="+- 94 0 0"/>
                  <a:gd name="G16" fmla="+- 94 0 0"/>
                  <a:gd name="G17" fmla="+- 94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T0" fmla="*/ 19830 w 61"/>
                  <a:gd name="T1" fmla="*/ 9005 h 95"/>
                  <a:gd name="T2" fmla="*/ 19830 w 61"/>
                  <a:gd name="T3" fmla="*/ 9005 h 95"/>
                  <a:gd name="T4" fmla="*/ 10906 w 61"/>
                  <a:gd name="T5" fmla="*/ 0 h 95"/>
                  <a:gd name="T6" fmla="*/ 2313 w 61"/>
                  <a:gd name="T7" fmla="*/ 0 h 95"/>
                  <a:gd name="T8" fmla="*/ 0 w 61"/>
                  <a:gd name="T9" fmla="*/ 2001 h 95"/>
                  <a:gd name="T10" fmla="*/ 0 w 61"/>
                  <a:gd name="T11" fmla="*/ 29015 h 95"/>
                  <a:gd name="T12" fmla="*/ 2313 w 61"/>
                  <a:gd name="T13" fmla="*/ 31349 h 95"/>
                  <a:gd name="T14" fmla="*/ 4296 w 61"/>
                  <a:gd name="T15" fmla="*/ 29015 h 95"/>
                  <a:gd name="T16" fmla="*/ 4296 w 61"/>
                  <a:gd name="T17" fmla="*/ 17676 h 95"/>
                  <a:gd name="T18" fmla="*/ 10906 w 61"/>
                  <a:gd name="T19" fmla="*/ 17676 h 95"/>
                  <a:gd name="T20" fmla="*/ 17516 w 61"/>
                  <a:gd name="T21" fmla="*/ 31349 h 95"/>
                  <a:gd name="T22" fmla="*/ 19830 w 61"/>
                  <a:gd name="T23" fmla="*/ 31349 h 95"/>
                  <a:gd name="T24" fmla="*/ 13220 w 61"/>
                  <a:gd name="T25" fmla="*/ 17676 h 95"/>
                  <a:gd name="T26" fmla="*/ 19830 w 61"/>
                  <a:gd name="T27" fmla="*/ 9005 h 95"/>
                  <a:gd name="T28" fmla="*/ 10906 w 61"/>
                  <a:gd name="T29" fmla="*/ 15675 h 95"/>
                  <a:gd name="T30" fmla="*/ 10906 w 61"/>
                  <a:gd name="T31" fmla="*/ 15675 h 95"/>
                  <a:gd name="T32" fmla="*/ 4296 w 61"/>
                  <a:gd name="T33" fmla="*/ 15675 h 95"/>
                  <a:gd name="T34" fmla="*/ 4296 w 61"/>
                  <a:gd name="T35" fmla="*/ 2001 h 95"/>
                  <a:gd name="T36" fmla="*/ 10906 w 61"/>
                  <a:gd name="T37" fmla="*/ 2001 h 95"/>
                  <a:gd name="T38" fmla="*/ 17516 w 61"/>
                  <a:gd name="T39" fmla="*/ 9005 h 95"/>
                  <a:gd name="T40" fmla="*/ 10906 w 61"/>
                  <a:gd name="T41" fmla="*/ 156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95">
                    <a:moveTo>
                      <a:pt x="60" y="27"/>
                    </a:moveTo>
                    <a:lnTo>
                      <a:pt x="60" y="27"/>
                    </a:lnTo>
                    <a:cubicBezTo>
                      <a:pt x="60" y="13"/>
                      <a:pt x="47" y="0"/>
                      <a:pt x="33" y="0"/>
                    </a:cubicBezTo>
                    <a:cubicBezTo>
                      <a:pt x="7" y="0"/>
                      <a:pt x="7" y="0"/>
                      <a:pt x="7" y="0"/>
                    </a:cubicBezTo>
                    <a:cubicBezTo>
                      <a:pt x="7" y="0"/>
                      <a:pt x="0" y="0"/>
                      <a:pt x="0" y="6"/>
                    </a:cubicBezTo>
                    <a:cubicBezTo>
                      <a:pt x="0" y="87"/>
                      <a:pt x="0" y="87"/>
                      <a:pt x="0" y="87"/>
                    </a:cubicBezTo>
                    <a:cubicBezTo>
                      <a:pt x="0" y="94"/>
                      <a:pt x="7" y="94"/>
                      <a:pt x="7" y="94"/>
                    </a:cubicBezTo>
                    <a:cubicBezTo>
                      <a:pt x="7" y="94"/>
                      <a:pt x="13" y="94"/>
                      <a:pt x="13" y="87"/>
                    </a:cubicBezTo>
                    <a:cubicBezTo>
                      <a:pt x="13" y="53"/>
                      <a:pt x="13" y="53"/>
                      <a:pt x="13" y="53"/>
                    </a:cubicBezTo>
                    <a:cubicBezTo>
                      <a:pt x="33" y="53"/>
                      <a:pt x="33" y="53"/>
                      <a:pt x="33" y="53"/>
                    </a:cubicBezTo>
                    <a:cubicBezTo>
                      <a:pt x="53" y="94"/>
                      <a:pt x="53" y="94"/>
                      <a:pt x="53" y="94"/>
                    </a:cubicBezTo>
                    <a:cubicBezTo>
                      <a:pt x="60" y="94"/>
                      <a:pt x="60" y="94"/>
                      <a:pt x="60" y="94"/>
                    </a:cubicBezTo>
                    <a:cubicBezTo>
                      <a:pt x="40" y="53"/>
                      <a:pt x="40" y="53"/>
                      <a:pt x="40" y="53"/>
                    </a:cubicBezTo>
                    <a:cubicBezTo>
                      <a:pt x="53" y="47"/>
                      <a:pt x="60" y="40"/>
                      <a:pt x="60" y="27"/>
                    </a:cubicBezTo>
                    <a:close/>
                    <a:moveTo>
                      <a:pt x="33" y="47"/>
                    </a:moveTo>
                    <a:lnTo>
                      <a:pt x="33" y="47"/>
                    </a:lnTo>
                    <a:cubicBezTo>
                      <a:pt x="13" y="47"/>
                      <a:pt x="13" y="47"/>
                      <a:pt x="13" y="47"/>
                    </a:cubicBezTo>
                    <a:cubicBezTo>
                      <a:pt x="13" y="6"/>
                      <a:pt x="13" y="6"/>
                      <a:pt x="13" y="6"/>
                    </a:cubicBezTo>
                    <a:cubicBezTo>
                      <a:pt x="33" y="6"/>
                      <a:pt x="33" y="6"/>
                      <a:pt x="33" y="6"/>
                    </a:cubicBezTo>
                    <a:cubicBezTo>
                      <a:pt x="40" y="6"/>
                      <a:pt x="53" y="13"/>
                      <a:pt x="53" y="27"/>
                    </a:cubicBezTo>
                    <a:cubicBezTo>
                      <a:pt x="53" y="33"/>
                      <a:pt x="40" y="47"/>
                      <a:pt x="33" y="4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sp>
            <p:nvSpPr>
              <p:cNvPr id="54" name="Freeform 24"/>
              <p:cNvSpPr>
                <a:spLocks noChangeArrowheads="1"/>
              </p:cNvSpPr>
              <p:nvPr/>
            </p:nvSpPr>
            <p:spPr bwMode="auto">
              <a:xfrm>
                <a:off x="5508" y="425"/>
                <a:ext cx="30" cy="30"/>
              </a:xfrm>
              <a:custGeom>
                <a:avLst/>
                <a:gdLst>
                  <a:gd name="G0" fmla="+- 1 0 0"/>
                  <a:gd name="G1" fmla="+- 1 0 0"/>
                  <a:gd name="G2" fmla="+- 1 0 0"/>
                  <a:gd name="G3" fmla="+- 33 0 0"/>
                  <a:gd name="G4" fmla="+- 74 0 0"/>
                  <a:gd name="G5" fmla="+- 114 0 0"/>
                  <a:gd name="G6" fmla="+- 1 0 0"/>
                  <a:gd name="G7" fmla="+- 1 0 0"/>
                  <a:gd name="G8" fmla="+- 1 0 0"/>
                  <a:gd name="G9" fmla="+- 1 0 0"/>
                  <a:gd name="G10" fmla="+- 1 0 0"/>
                  <a:gd name="G11" fmla="+- 1 0 0"/>
                  <a:gd name="G12" fmla="+- 1 0 0"/>
                  <a:gd name="G13" fmla="+- 1 0 0"/>
                  <a:gd name="G14" fmla="+- 1 0 0"/>
                  <a:gd name="G15" fmla="+- 1 0 0"/>
                  <a:gd name="G16" fmla="+- 1 0 0"/>
                  <a:gd name="G17" fmla="+- 107 0 0"/>
                  <a:gd name="G18" fmla="+- 74 0 0"/>
                  <a:gd name="G19" fmla="+- 33 0 0"/>
                  <a:gd name="G20" fmla="+- 1 0 0"/>
                  <a:gd name="G21" fmla="+- 1 0 0"/>
                  <a:gd name="G22" fmla="+- 1 0 0"/>
                  <a:gd name="G23" fmla="+- 1 0 0"/>
                  <a:gd name="G24" fmla="+- 1 0 0"/>
                  <a:gd name="G25" fmla="+- 1 0 0"/>
                  <a:gd name="G26" fmla="+- 1 0 0"/>
                  <a:gd name="G27" fmla="+- 1 0 0"/>
                  <a:gd name="T0" fmla="*/ 24480 w 148"/>
                  <a:gd name="T1" fmla="*/ 0 h 148"/>
                  <a:gd name="T2" fmla="*/ 24480 w 148"/>
                  <a:gd name="T3" fmla="*/ 0 h 148"/>
                  <a:gd name="T4" fmla="*/ 0 w 148"/>
                  <a:gd name="T5" fmla="*/ 24483 h 148"/>
                  <a:gd name="T6" fmla="*/ 24480 w 148"/>
                  <a:gd name="T7" fmla="*/ 48634 h 148"/>
                  <a:gd name="T8" fmla="*/ 48629 w 148"/>
                  <a:gd name="T9" fmla="*/ 24483 h 148"/>
                  <a:gd name="T10" fmla="*/ 24480 w 148"/>
                  <a:gd name="T11" fmla="*/ 0 h 148"/>
                  <a:gd name="T12" fmla="*/ 24480 w 148"/>
                  <a:gd name="T13" fmla="*/ 46318 h 148"/>
                  <a:gd name="T14" fmla="*/ 24480 w 148"/>
                  <a:gd name="T15" fmla="*/ 46318 h 148"/>
                  <a:gd name="T16" fmla="*/ 2316 w 148"/>
                  <a:gd name="T17" fmla="*/ 24483 h 148"/>
                  <a:gd name="T18" fmla="*/ 24480 w 148"/>
                  <a:gd name="T19" fmla="*/ 2316 h 148"/>
                  <a:gd name="T20" fmla="*/ 46644 w 148"/>
                  <a:gd name="T21" fmla="*/ 24483 h 148"/>
                  <a:gd name="T22" fmla="*/ 24480 w 148"/>
                  <a:gd name="T23" fmla="*/ 463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48">
                    <a:moveTo>
                      <a:pt x="74" y="0"/>
                    </a:moveTo>
                    <a:lnTo>
                      <a:pt x="74" y="0"/>
                    </a:lnTo>
                    <a:cubicBezTo>
                      <a:pt x="34" y="0"/>
                      <a:pt x="0" y="33"/>
                      <a:pt x="0" y="74"/>
                    </a:cubicBezTo>
                    <a:cubicBezTo>
                      <a:pt x="0" y="114"/>
                      <a:pt x="34" y="147"/>
                      <a:pt x="74" y="147"/>
                    </a:cubicBezTo>
                    <a:cubicBezTo>
                      <a:pt x="114" y="147"/>
                      <a:pt x="147" y="114"/>
                      <a:pt x="147" y="74"/>
                    </a:cubicBezTo>
                    <a:cubicBezTo>
                      <a:pt x="147" y="33"/>
                      <a:pt x="114" y="0"/>
                      <a:pt x="74" y="0"/>
                    </a:cubicBezTo>
                    <a:close/>
                    <a:moveTo>
                      <a:pt x="74" y="140"/>
                    </a:moveTo>
                    <a:lnTo>
                      <a:pt x="74" y="140"/>
                    </a:lnTo>
                    <a:cubicBezTo>
                      <a:pt x="40" y="140"/>
                      <a:pt x="7" y="107"/>
                      <a:pt x="7" y="74"/>
                    </a:cubicBezTo>
                    <a:cubicBezTo>
                      <a:pt x="7" y="33"/>
                      <a:pt x="40" y="7"/>
                      <a:pt x="74" y="7"/>
                    </a:cubicBezTo>
                    <a:cubicBezTo>
                      <a:pt x="107" y="7"/>
                      <a:pt x="141" y="33"/>
                      <a:pt x="141" y="74"/>
                    </a:cubicBezTo>
                    <a:cubicBezTo>
                      <a:pt x="141" y="107"/>
                      <a:pt x="107" y="140"/>
                      <a:pt x="74" y="14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chemeClr val="accent5"/>
                  </a:solidFill>
                  <a:ea typeface="ＭＳ Ｐゴシック" charset="0"/>
                </a:endParaRPr>
              </a:p>
            </p:txBody>
          </p:sp>
        </p:grpSp>
      </p:grpSp>
      <p:sp>
        <p:nvSpPr>
          <p:cNvPr id="2" name="Title 1"/>
          <p:cNvSpPr>
            <a:spLocks noGrp="1"/>
          </p:cNvSpPr>
          <p:nvPr>
            <p:ph type="ctrTitle" hasCustomPrompt="1"/>
          </p:nvPr>
        </p:nvSpPr>
        <p:spPr>
          <a:xfrm>
            <a:off x="4061720" y="5897562"/>
            <a:ext cx="4572000" cy="579438"/>
          </a:xfrm>
          <a:prstGeom prst="rect">
            <a:avLst/>
          </a:prstGeom>
        </p:spPr>
        <p:txBody>
          <a:bodyPr lIns="91350" tIns="45677" rIns="91350" bIns="45677" anchor="ctr"/>
          <a:lstStyle>
            <a:lvl1pPr algn="r">
              <a:defRPr sz="3200">
                <a:solidFill>
                  <a:schemeClr val="accent5"/>
                </a:solidFill>
              </a:defRPr>
            </a:lvl1pPr>
          </a:lstStyle>
          <a:p>
            <a:r>
              <a:rPr lang="en-US" dirty="0" smtClean="0"/>
              <a:t>COVER TITLE</a:t>
            </a:r>
            <a:endParaRPr lang="en-US" dirty="0"/>
          </a:p>
        </p:txBody>
      </p:sp>
      <p:sp>
        <p:nvSpPr>
          <p:cNvPr id="3" name="Subtitle 2"/>
          <p:cNvSpPr>
            <a:spLocks noGrp="1"/>
          </p:cNvSpPr>
          <p:nvPr>
            <p:ph type="subTitle" idx="1" hasCustomPrompt="1"/>
          </p:nvPr>
        </p:nvSpPr>
        <p:spPr>
          <a:xfrm>
            <a:off x="7204477" y="4870453"/>
            <a:ext cx="1177718" cy="234951"/>
          </a:xfrm>
          <a:prstGeom prst="rect">
            <a:avLst/>
          </a:prstGeom>
        </p:spPr>
        <p:txBody>
          <a:bodyPr lIns="91350" tIns="45677" rIns="91350" bIns="45677" anchor="ctr"/>
          <a:lstStyle>
            <a:lvl1pPr marL="0" indent="0" algn="ctr">
              <a:lnSpc>
                <a:spcPct val="100000"/>
              </a:lnSpc>
              <a:buClrTx/>
              <a:buFontTx/>
              <a:buNone/>
              <a:tabLst>
                <a:tab pos="0" algn="l"/>
                <a:tab pos="374406" algn="l"/>
                <a:tab pos="750252" algn="l"/>
                <a:tab pos="1126097" algn="l"/>
                <a:tab pos="1501943" algn="l"/>
                <a:tab pos="1877788" algn="l"/>
                <a:tab pos="2253634" algn="l"/>
                <a:tab pos="2629479" algn="l"/>
                <a:tab pos="3005325" algn="l"/>
                <a:tab pos="3381170" algn="l"/>
                <a:tab pos="3757016" algn="l"/>
                <a:tab pos="4132861" algn="l"/>
                <a:tab pos="4508707" algn="l"/>
                <a:tab pos="4884552" algn="l"/>
                <a:tab pos="5260398" algn="l"/>
                <a:tab pos="5636243" algn="l"/>
                <a:tab pos="6013529" algn="l"/>
                <a:tab pos="6387934" algn="l"/>
                <a:tab pos="6763780" algn="l"/>
                <a:tab pos="7139625" algn="l"/>
                <a:tab pos="7515471" algn="l"/>
              </a:tabLst>
              <a:defRPr sz="1400"/>
            </a:lvl1pPr>
            <a:lvl2pPr marL="456772" indent="0" algn="ctr">
              <a:buNone/>
              <a:defRPr/>
            </a:lvl2pPr>
            <a:lvl3pPr marL="913548" indent="0" algn="ctr">
              <a:buNone/>
              <a:defRPr/>
            </a:lvl3pPr>
            <a:lvl4pPr marL="1370322" indent="0" algn="ctr">
              <a:buNone/>
              <a:defRPr/>
            </a:lvl4pPr>
            <a:lvl5pPr marL="1827094" indent="0" algn="ctr">
              <a:buNone/>
              <a:defRPr/>
            </a:lvl5pPr>
            <a:lvl6pPr marL="2283868" indent="0" algn="ctr">
              <a:buNone/>
              <a:defRPr/>
            </a:lvl6pPr>
            <a:lvl7pPr marL="2740642" indent="0" algn="ctr">
              <a:buNone/>
              <a:defRPr/>
            </a:lvl7pPr>
            <a:lvl8pPr marL="3197412" indent="0" algn="ctr">
              <a:buNone/>
              <a:defRPr/>
            </a:lvl8pPr>
            <a:lvl9pPr marL="3654188" indent="0" algn="ctr">
              <a:buNone/>
              <a:defRPr/>
            </a:lvl9pPr>
          </a:lstStyle>
          <a:p>
            <a:pPr algn="ctr">
              <a:lnSpc>
                <a:spcPct val="100000"/>
              </a:lnSpc>
              <a:buClrTx/>
              <a:buFontTx/>
              <a:buNone/>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9400" algn="l"/>
                <a:tab pos="7042150" algn="l"/>
                <a:tab pos="7456488" algn="l"/>
                <a:tab pos="7870825" algn="l"/>
                <a:tab pos="8285163" algn="l"/>
              </a:tabLst>
              <a:defRPr/>
            </a:pPr>
            <a:r>
              <a:rPr lang="en-US" sz="1400" dirty="0" smtClean="0">
                <a:solidFill>
                  <a:schemeClr val="bg2">
                    <a:lumMod val="75000"/>
                  </a:schemeClr>
                </a:solidFill>
                <a:cs typeface="Arial" charset="0"/>
              </a:rPr>
              <a:t>01.01.15</a:t>
            </a:r>
            <a:endParaRPr lang="en-US" sz="1400" dirty="0">
              <a:solidFill>
                <a:schemeClr val="bg2">
                  <a:lumMod val="75000"/>
                </a:schemeClr>
              </a:solidFill>
              <a:cs typeface="Arial" charset="0"/>
            </a:endParaRPr>
          </a:p>
        </p:txBody>
      </p:sp>
      <p:pic>
        <p:nvPicPr>
          <p:cNvPr id="3077" name="Picture 5" descr="http://searchwide.com/wp-content/uploads/2016/04/Mendocino-County-CA-logo.jp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805"/>
                    </a14:imgEffect>
                  </a14:imgLayer>
                </a14:imgProps>
              </a:ext>
              <a:ext uri="{28A0092B-C50C-407E-A947-70E740481C1C}">
                <a14:useLocalDpi xmlns:a14="http://schemas.microsoft.com/office/drawing/2010/main" val="0"/>
              </a:ext>
            </a:extLst>
          </a:blip>
          <a:srcRect/>
          <a:stretch>
            <a:fillRect/>
          </a:stretch>
        </p:blipFill>
        <p:spPr bwMode="auto">
          <a:xfrm>
            <a:off x="190479" y="4607059"/>
            <a:ext cx="1977757" cy="197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342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0" name="Freeform 1"/>
          <p:cNvSpPr>
            <a:spLocks noChangeArrowheads="1"/>
          </p:cNvSpPr>
          <p:nvPr userDrawn="1"/>
        </p:nvSpPr>
        <p:spPr bwMode="auto">
          <a:xfrm>
            <a:off x="0" y="0"/>
            <a:ext cx="9137650" cy="6858000"/>
          </a:xfrm>
          <a:custGeom>
            <a:avLst/>
            <a:gdLst/>
            <a:ahLst/>
            <a:cxnLst/>
            <a:rect l="l" t="t" r="r" b="b"/>
            <a:pathLst>
              <a:path w="9137650" h="6858000">
                <a:moveTo>
                  <a:pt x="9136743" y="0"/>
                </a:moveTo>
                <a:lnTo>
                  <a:pt x="9137650" y="0"/>
                </a:lnTo>
                <a:lnTo>
                  <a:pt x="9136745" y="1501"/>
                </a:lnTo>
                <a:close/>
                <a:moveTo>
                  <a:pt x="0" y="0"/>
                </a:moveTo>
                <a:lnTo>
                  <a:pt x="9136743" y="0"/>
                </a:lnTo>
                <a:lnTo>
                  <a:pt x="3335118" y="6852042"/>
                </a:lnTo>
                <a:lnTo>
                  <a:pt x="0" y="6858000"/>
                </a:lnTo>
                <a:close/>
              </a:path>
            </a:pathLst>
          </a:custGeom>
          <a:solidFill>
            <a:srgbClr val="EAEAEA"/>
          </a:solidFill>
          <a:ln>
            <a:noFill/>
          </a:ln>
          <a:effectLst/>
        </p:spPr>
        <p:txBody>
          <a:bodyPr wrap="none" anchor="ctr"/>
          <a:lstStyle/>
          <a:p>
            <a:pPr defTabSz="456772">
              <a:defRPr/>
            </a:pPr>
            <a:endParaRPr lang="en-US" sz="2400" dirty="0">
              <a:solidFill>
                <a:srgbClr val="FFFFFF"/>
              </a:solidFill>
              <a:ea typeface="ＭＳ Ｐゴシック" charset="0"/>
            </a:endParaRPr>
          </a:p>
        </p:txBody>
      </p:sp>
      <p:grpSp>
        <p:nvGrpSpPr>
          <p:cNvPr id="55" name="Group 3"/>
          <p:cNvGrpSpPr>
            <a:grpSpLocks/>
          </p:cNvGrpSpPr>
          <p:nvPr userDrawn="1"/>
        </p:nvGrpSpPr>
        <p:grpSpPr bwMode="auto">
          <a:xfrm>
            <a:off x="6665913" y="5791200"/>
            <a:ext cx="2019300" cy="608013"/>
            <a:chOff x="4199" y="3648"/>
            <a:chExt cx="1272" cy="383"/>
          </a:xfrm>
        </p:grpSpPr>
        <p:sp>
          <p:nvSpPr>
            <p:cNvPr id="72" name="Freeform 4"/>
            <p:cNvSpPr>
              <a:spLocks noChangeArrowheads="1"/>
            </p:cNvSpPr>
            <p:nvPr/>
          </p:nvSpPr>
          <p:spPr bwMode="auto">
            <a:xfrm>
              <a:off x="4428" y="3648"/>
              <a:ext cx="163" cy="163"/>
            </a:xfrm>
            <a:custGeom>
              <a:avLst/>
              <a:gdLst>
                <a:gd name="G0" fmla="+- 1 0 0"/>
                <a:gd name="G1" fmla="+- 1 0 0"/>
                <a:gd name="G2" fmla="+- 1 0 0"/>
                <a:gd name="G3" fmla="+- 169 0 0"/>
                <a:gd name="G4" fmla="+- 368 0 0"/>
                <a:gd name="G5" fmla="+- 568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T0" fmla="*/ 120175 w 730"/>
                <a:gd name="T1" fmla="*/ 0 h 731"/>
                <a:gd name="T2" fmla="*/ 120175 w 730"/>
                <a:gd name="T3" fmla="*/ 0 h 731"/>
                <a:gd name="T4" fmla="*/ 0 w 730"/>
                <a:gd name="T5" fmla="*/ 120350 h 731"/>
                <a:gd name="T6" fmla="*/ 120175 w 730"/>
                <a:gd name="T7" fmla="*/ 238738 h 731"/>
                <a:gd name="T8" fmla="*/ 238713 w 730"/>
                <a:gd name="T9" fmla="*/ 120350 h 731"/>
                <a:gd name="T10" fmla="*/ 120175 w 730"/>
                <a:gd name="T11" fmla="*/ 0 h 731"/>
                <a:gd name="T12" fmla="*/ 120175 w 730"/>
                <a:gd name="T13" fmla="*/ 216172 h 731"/>
                <a:gd name="T14" fmla="*/ 120175 w 730"/>
                <a:gd name="T15" fmla="*/ 216172 h 731"/>
                <a:gd name="T16" fmla="*/ 24559 w 730"/>
                <a:gd name="T17" fmla="*/ 120350 h 731"/>
                <a:gd name="T18" fmla="*/ 120175 w 730"/>
                <a:gd name="T19" fmla="*/ 24528 h 731"/>
                <a:gd name="T20" fmla="*/ 214154 w 730"/>
                <a:gd name="T21" fmla="*/ 120350 h 731"/>
                <a:gd name="T22" fmla="*/ 120175 w 730"/>
                <a:gd name="T23" fmla="*/ 21617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 h="731">
                  <a:moveTo>
                    <a:pt x="367" y="0"/>
                  </a:moveTo>
                  <a:lnTo>
                    <a:pt x="367" y="0"/>
                  </a:lnTo>
                  <a:cubicBezTo>
                    <a:pt x="162" y="0"/>
                    <a:pt x="0" y="169"/>
                    <a:pt x="0" y="368"/>
                  </a:cubicBezTo>
                  <a:cubicBezTo>
                    <a:pt x="0" y="568"/>
                    <a:pt x="162" y="730"/>
                    <a:pt x="367" y="730"/>
                  </a:cubicBezTo>
                  <a:cubicBezTo>
                    <a:pt x="567" y="730"/>
                    <a:pt x="729" y="568"/>
                    <a:pt x="729" y="368"/>
                  </a:cubicBezTo>
                  <a:cubicBezTo>
                    <a:pt x="729" y="169"/>
                    <a:pt x="567" y="0"/>
                    <a:pt x="367" y="0"/>
                  </a:cubicBezTo>
                  <a:close/>
                  <a:moveTo>
                    <a:pt x="367" y="661"/>
                  </a:moveTo>
                  <a:lnTo>
                    <a:pt x="367" y="661"/>
                  </a:lnTo>
                  <a:cubicBezTo>
                    <a:pt x="205" y="661"/>
                    <a:pt x="75" y="530"/>
                    <a:pt x="75" y="368"/>
                  </a:cubicBezTo>
                  <a:cubicBezTo>
                    <a:pt x="75" y="206"/>
                    <a:pt x="205" y="75"/>
                    <a:pt x="367" y="75"/>
                  </a:cubicBezTo>
                  <a:cubicBezTo>
                    <a:pt x="523" y="75"/>
                    <a:pt x="654" y="206"/>
                    <a:pt x="654" y="368"/>
                  </a:cubicBezTo>
                  <a:cubicBezTo>
                    <a:pt x="654" y="530"/>
                    <a:pt x="523" y="661"/>
                    <a:pt x="367" y="66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3" name="Freeform 5"/>
            <p:cNvSpPr>
              <a:spLocks noChangeArrowheads="1"/>
            </p:cNvSpPr>
            <p:nvPr/>
          </p:nvSpPr>
          <p:spPr bwMode="auto">
            <a:xfrm>
              <a:off x="5140" y="3648"/>
              <a:ext cx="99" cy="16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sin 54736 G17"/>
                <a:gd name="G19" fmla="*/ 1 0 0"/>
                <a:gd name="G20" fmla="cos 54855 G19"/>
                <a:gd name="G21" fmla="+- G18 0 G20"/>
                <a:gd name="G22" fmla="*/ G21 65535 1"/>
                <a:gd name="G23" fmla="+- G22 10800 0"/>
                <a:gd name="G24" fmla="+- 1 0 0"/>
                <a:gd name="G25" fmla="+- 1 0 0"/>
                <a:gd name="G26" fmla="+- 1 0 0"/>
                <a:gd name="G27" fmla="+- 1 0 0"/>
                <a:gd name="G28" fmla="*/ 1 0 0"/>
                <a:gd name="G29" fmla="sin 54736 G28"/>
                <a:gd name="G30" fmla="*/ 1 0 0"/>
                <a:gd name="G31" fmla="cos 54787 G30"/>
                <a:gd name="G32" fmla="+- G29 0 G31"/>
                <a:gd name="G33" fmla="*/ G32 65535 1"/>
                <a:gd name="G34" fmla="+- G33 1080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624 0 0"/>
                <a:gd name="G60" fmla="+- 624 0 0"/>
                <a:gd name="G61" fmla="+- 624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T0" fmla="*/ 108097 w 444"/>
                <a:gd name="T1" fmla="*/ 120350 h 731"/>
                <a:gd name="T2" fmla="*/ 108097 w 444"/>
                <a:gd name="T3" fmla="*/ 120350 h 731"/>
                <a:gd name="T4" fmla="*/ 56997 w 444"/>
                <a:gd name="T5" fmla="*/ 95822 h 731"/>
                <a:gd name="T6" fmla="*/ 28498 w 444"/>
                <a:gd name="T7" fmla="*/ 59194 h 731"/>
                <a:gd name="T8" fmla="*/ 73703 w 444"/>
                <a:gd name="T9" fmla="*/ 24528 h 731"/>
                <a:gd name="T10" fmla="*/ 116286 w 444"/>
                <a:gd name="T11" fmla="*/ 36955 h 731"/>
                <a:gd name="T12" fmla="*/ 120545 w 444"/>
                <a:gd name="T13" fmla="*/ 38918 h 731"/>
                <a:gd name="T14" fmla="*/ 132665 w 444"/>
                <a:gd name="T15" fmla="*/ 26817 h 731"/>
                <a:gd name="T16" fmla="*/ 126441 w 444"/>
                <a:gd name="T17" fmla="*/ 16679 h 731"/>
                <a:gd name="T18" fmla="*/ 73703 w 444"/>
                <a:gd name="T19" fmla="*/ 0 h 731"/>
                <a:gd name="T20" fmla="*/ 6224 w 444"/>
                <a:gd name="T21" fmla="*/ 59194 h 731"/>
                <a:gd name="T22" fmla="*/ 46842 w 444"/>
                <a:gd name="T23" fmla="*/ 116426 h 731"/>
                <a:gd name="T24" fmla="*/ 97943 w 444"/>
                <a:gd name="T25" fmla="*/ 142916 h 731"/>
                <a:gd name="T26" fmla="*/ 120545 w 444"/>
                <a:gd name="T27" fmla="*/ 177582 h 731"/>
                <a:gd name="T28" fmla="*/ 75668 w 444"/>
                <a:gd name="T29" fmla="*/ 216172 h 731"/>
                <a:gd name="T30" fmla="*/ 18344 w 444"/>
                <a:gd name="T31" fmla="*/ 189682 h 731"/>
                <a:gd name="T32" fmla="*/ 16378 w 444"/>
                <a:gd name="T33" fmla="*/ 187720 h 731"/>
                <a:gd name="T34" fmla="*/ 0 w 444"/>
                <a:gd name="T35" fmla="*/ 204072 h 731"/>
                <a:gd name="T36" fmla="*/ 1965 w 444"/>
                <a:gd name="T37" fmla="*/ 206034 h 731"/>
                <a:gd name="T38" fmla="*/ 75668 w 444"/>
                <a:gd name="T39" fmla="*/ 238738 h 731"/>
                <a:gd name="T40" fmla="*/ 145112 w 444"/>
                <a:gd name="T41" fmla="*/ 177582 h 731"/>
                <a:gd name="T42" fmla="*/ 108097 w 444"/>
                <a:gd name="T43" fmla="*/ 12035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731">
                  <a:moveTo>
                    <a:pt x="330" y="368"/>
                  </a:moveTo>
                  <a:lnTo>
                    <a:pt x="330" y="368"/>
                  </a:lnTo>
                  <a:cubicBezTo>
                    <a:pt x="305" y="362"/>
                    <a:pt x="187" y="299"/>
                    <a:pt x="174" y="293"/>
                  </a:cubicBezTo>
                  <a:cubicBezTo>
                    <a:pt x="112" y="262"/>
                    <a:pt x="87" y="231"/>
                    <a:pt x="87" y="181"/>
                  </a:cubicBezTo>
                  <a:cubicBezTo>
                    <a:pt x="87" y="119"/>
                    <a:pt x="143" y="75"/>
                    <a:pt x="225" y="75"/>
                  </a:cubicBezTo>
                  <a:cubicBezTo>
                    <a:pt x="274" y="75"/>
                    <a:pt x="324" y="94"/>
                    <a:pt x="355" y="113"/>
                  </a:cubicBezTo>
                  <a:cubicBezTo>
                    <a:pt x="355" y="113"/>
                    <a:pt x="361" y="119"/>
                    <a:pt x="368" y="119"/>
                  </a:cubicBezTo>
                  <a:cubicBezTo>
                    <a:pt x="386" y="119"/>
                    <a:pt x="405" y="100"/>
                    <a:pt x="405" y="82"/>
                  </a:cubicBezTo>
                  <a:cubicBezTo>
                    <a:pt x="405" y="69"/>
                    <a:pt x="399" y="57"/>
                    <a:pt x="386" y="51"/>
                  </a:cubicBezTo>
                  <a:cubicBezTo>
                    <a:pt x="355" y="32"/>
                    <a:pt x="293" y="0"/>
                    <a:pt x="225" y="0"/>
                  </a:cubicBezTo>
                  <a:cubicBezTo>
                    <a:pt x="106" y="0"/>
                    <a:pt x="19" y="75"/>
                    <a:pt x="19" y="181"/>
                  </a:cubicBezTo>
                  <a:cubicBezTo>
                    <a:pt x="19" y="281"/>
                    <a:pt x="81" y="325"/>
                    <a:pt x="143" y="356"/>
                  </a:cubicBezTo>
                  <a:cubicBezTo>
                    <a:pt x="156" y="362"/>
                    <a:pt x="280" y="425"/>
                    <a:pt x="299" y="437"/>
                  </a:cubicBezTo>
                  <a:cubicBezTo>
                    <a:pt x="343" y="462"/>
                    <a:pt x="368" y="499"/>
                    <a:pt x="368" y="543"/>
                  </a:cubicBezTo>
                  <a:cubicBezTo>
                    <a:pt x="368" y="599"/>
                    <a:pt x="324" y="661"/>
                    <a:pt x="231" y="661"/>
                  </a:cubicBezTo>
                  <a:cubicBezTo>
                    <a:pt x="143" y="661"/>
                    <a:pt x="75" y="599"/>
                    <a:pt x="56" y="580"/>
                  </a:cubicBezTo>
                  <a:cubicBezTo>
                    <a:pt x="50" y="574"/>
                    <a:pt x="50" y="574"/>
                    <a:pt x="50" y="574"/>
                  </a:cubicBezTo>
                  <a:cubicBezTo>
                    <a:pt x="0" y="624"/>
                    <a:pt x="0" y="624"/>
                    <a:pt x="0" y="624"/>
                  </a:cubicBezTo>
                  <a:cubicBezTo>
                    <a:pt x="6" y="630"/>
                    <a:pt x="6" y="630"/>
                    <a:pt x="6" y="630"/>
                  </a:cubicBezTo>
                  <a:cubicBezTo>
                    <a:pt x="25" y="655"/>
                    <a:pt x="112" y="730"/>
                    <a:pt x="231" y="730"/>
                  </a:cubicBezTo>
                  <a:cubicBezTo>
                    <a:pt x="361" y="730"/>
                    <a:pt x="443" y="636"/>
                    <a:pt x="443" y="543"/>
                  </a:cubicBezTo>
                  <a:cubicBezTo>
                    <a:pt x="443" y="468"/>
                    <a:pt x="399" y="406"/>
                    <a:pt x="330" y="368"/>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4" name="Freeform 6"/>
            <p:cNvSpPr>
              <a:spLocks noChangeArrowheads="1"/>
            </p:cNvSpPr>
            <p:nvPr/>
          </p:nvSpPr>
          <p:spPr bwMode="auto">
            <a:xfrm>
              <a:off x="4261" y="3648"/>
              <a:ext cx="141" cy="16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69 0 0"/>
                <a:gd name="G20" fmla="+- 368 0 0"/>
                <a:gd name="G21" fmla="+- 568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T0" fmla="*/ 117808 w 631"/>
                <a:gd name="T1" fmla="*/ 24528 h 731"/>
                <a:gd name="T2" fmla="*/ 117808 w 631"/>
                <a:gd name="T3" fmla="*/ 24528 h 731"/>
                <a:gd name="T4" fmla="*/ 185034 w 631"/>
                <a:gd name="T5" fmla="*/ 53307 h 731"/>
                <a:gd name="T6" fmla="*/ 201351 w 631"/>
                <a:gd name="T7" fmla="*/ 53307 h 731"/>
                <a:gd name="T8" fmla="*/ 205594 w 631"/>
                <a:gd name="T9" fmla="*/ 45131 h 731"/>
                <a:gd name="T10" fmla="*/ 201351 w 631"/>
                <a:gd name="T11" fmla="*/ 34993 h 731"/>
                <a:gd name="T12" fmla="*/ 201351 w 631"/>
                <a:gd name="T13" fmla="*/ 34993 h 731"/>
                <a:gd name="T14" fmla="*/ 117808 w 631"/>
                <a:gd name="T15" fmla="*/ 0 h 731"/>
                <a:gd name="T16" fmla="*/ 0 w 631"/>
                <a:gd name="T17" fmla="*/ 120350 h 731"/>
                <a:gd name="T18" fmla="*/ 117808 w 631"/>
                <a:gd name="T19" fmla="*/ 238738 h 731"/>
                <a:gd name="T20" fmla="*/ 205594 w 631"/>
                <a:gd name="T21" fmla="*/ 199820 h 731"/>
                <a:gd name="T22" fmla="*/ 188950 w 631"/>
                <a:gd name="T23" fmla="*/ 183468 h 731"/>
                <a:gd name="T24" fmla="*/ 117808 w 631"/>
                <a:gd name="T25" fmla="*/ 216172 h 731"/>
                <a:gd name="T26" fmla="*/ 22517 w 631"/>
                <a:gd name="T27" fmla="*/ 120350 h 731"/>
                <a:gd name="T28" fmla="*/ 117808 w 631"/>
                <a:gd name="T29" fmla="*/ 245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1" h="731">
                  <a:moveTo>
                    <a:pt x="361" y="75"/>
                  </a:moveTo>
                  <a:lnTo>
                    <a:pt x="361" y="75"/>
                  </a:lnTo>
                  <a:cubicBezTo>
                    <a:pt x="436" y="75"/>
                    <a:pt x="511" y="107"/>
                    <a:pt x="567" y="163"/>
                  </a:cubicBezTo>
                  <a:cubicBezTo>
                    <a:pt x="579" y="175"/>
                    <a:pt x="605" y="175"/>
                    <a:pt x="617" y="163"/>
                  </a:cubicBezTo>
                  <a:cubicBezTo>
                    <a:pt x="623" y="156"/>
                    <a:pt x="630" y="144"/>
                    <a:pt x="630" y="138"/>
                  </a:cubicBezTo>
                  <a:cubicBezTo>
                    <a:pt x="630" y="125"/>
                    <a:pt x="623" y="119"/>
                    <a:pt x="617" y="107"/>
                  </a:cubicBezTo>
                  <a:cubicBezTo>
                    <a:pt x="548" y="38"/>
                    <a:pt x="455" y="0"/>
                    <a:pt x="361" y="0"/>
                  </a:cubicBezTo>
                  <a:cubicBezTo>
                    <a:pt x="162" y="0"/>
                    <a:pt x="0" y="169"/>
                    <a:pt x="0" y="368"/>
                  </a:cubicBezTo>
                  <a:cubicBezTo>
                    <a:pt x="0" y="568"/>
                    <a:pt x="162" y="730"/>
                    <a:pt x="361" y="730"/>
                  </a:cubicBezTo>
                  <a:cubicBezTo>
                    <a:pt x="467" y="730"/>
                    <a:pt x="561" y="686"/>
                    <a:pt x="630" y="611"/>
                  </a:cubicBezTo>
                  <a:cubicBezTo>
                    <a:pt x="579" y="561"/>
                    <a:pt x="579" y="561"/>
                    <a:pt x="579" y="561"/>
                  </a:cubicBezTo>
                  <a:cubicBezTo>
                    <a:pt x="524" y="624"/>
                    <a:pt x="449" y="661"/>
                    <a:pt x="361" y="661"/>
                  </a:cubicBezTo>
                  <a:cubicBezTo>
                    <a:pt x="199" y="661"/>
                    <a:pt x="69" y="530"/>
                    <a:pt x="69" y="368"/>
                  </a:cubicBezTo>
                  <a:cubicBezTo>
                    <a:pt x="69" y="206"/>
                    <a:pt x="199" y="75"/>
                    <a:pt x="361" y="75"/>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5" name="Freeform 7"/>
            <p:cNvSpPr>
              <a:spLocks noChangeArrowheads="1"/>
            </p:cNvSpPr>
            <p:nvPr/>
          </p:nvSpPr>
          <p:spPr bwMode="auto">
            <a:xfrm>
              <a:off x="4815" y="3648"/>
              <a:ext cx="141" cy="163"/>
            </a:xfrm>
            <a:custGeom>
              <a:avLst/>
              <a:gdLst>
                <a:gd name="G0" fmla="+- 1 0 0"/>
                <a:gd name="G1" fmla="+- 1 0 0"/>
                <a:gd name="G2" fmla="+- 1 0 0"/>
                <a:gd name="G3" fmla="+- 107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69 0 0"/>
                <a:gd name="G22" fmla="+- 368 0 0"/>
                <a:gd name="G23" fmla="+- 568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T0" fmla="*/ 117995 w 630"/>
                <a:gd name="T1" fmla="*/ 24528 h 731"/>
                <a:gd name="T2" fmla="*/ 117995 w 630"/>
                <a:gd name="T3" fmla="*/ 24528 h 731"/>
                <a:gd name="T4" fmla="*/ 187289 w 630"/>
                <a:gd name="T5" fmla="*/ 53307 h 731"/>
                <a:gd name="T6" fmla="*/ 203632 w 630"/>
                <a:gd name="T7" fmla="*/ 53307 h 731"/>
                <a:gd name="T8" fmla="*/ 205593 w 630"/>
                <a:gd name="T9" fmla="*/ 45131 h 731"/>
                <a:gd name="T10" fmla="*/ 203632 w 630"/>
                <a:gd name="T11" fmla="*/ 34993 h 731"/>
                <a:gd name="T12" fmla="*/ 201671 w 630"/>
                <a:gd name="T13" fmla="*/ 34993 h 731"/>
                <a:gd name="T14" fmla="*/ 117995 w 630"/>
                <a:gd name="T15" fmla="*/ 0 h 731"/>
                <a:gd name="T16" fmla="*/ 0 w 630"/>
                <a:gd name="T17" fmla="*/ 120350 h 731"/>
                <a:gd name="T18" fmla="*/ 117995 w 630"/>
                <a:gd name="T19" fmla="*/ 238738 h 731"/>
                <a:gd name="T20" fmla="*/ 205593 w 630"/>
                <a:gd name="T21" fmla="*/ 199820 h 731"/>
                <a:gd name="T22" fmla="*/ 189577 w 630"/>
                <a:gd name="T23" fmla="*/ 183468 h 731"/>
                <a:gd name="T24" fmla="*/ 117995 w 630"/>
                <a:gd name="T25" fmla="*/ 216172 h 731"/>
                <a:gd name="T26" fmla="*/ 24514 w 630"/>
                <a:gd name="T27" fmla="*/ 120350 h 731"/>
                <a:gd name="T28" fmla="*/ 117995 w 630"/>
                <a:gd name="T29" fmla="*/ 245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0" h="731">
                  <a:moveTo>
                    <a:pt x="361" y="75"/>
                  </a:moveTo>
                  <a:lnTo>
                    <a:pt x="361" y="75"/>
                  </a:lnTo>
                  <a:cubicBezTo>
                    <a:pt x="442" y="75"/>
                    <a:pt x="517" y="107"/>
                    <a:pt x="573" y="163"/>
                  </a:cubicBezTo>
                  <a:cubicBezTo>
                    <a:pt x="586" y="175"/>
                    <a:pt x="611" y="175"/>
                    <a:pt x="623" y="163"/>
                  </a:cubicBezTo>
                  <a:cubicBezTo>
                    <a:pt x="629" y="156"/>
                    <a:pt x="629" y="144"/>
                    <a:pt x="629" y="138"/>
                  </a:cubicBezTo>
                  <a:cubicBezTo>
                    <a:pt x="629" y="125"/>
                    <a:pt x="629" y="119"/>
                    <a:pt x="623" y="107"/>
                  </a:cubicBezTo>
                  <a:cubicBezTo>
                    <a:pt x="617" y="107"/>
                    <a:pt x="617" y="107"/>
                    <a:pt x="617" y="107"/>
                  </a:cubicBezTo>
                  <a:cubicBezTo>
                    <a:pt x="548" y="38"/>
                    <a:pt x="461" y="0"/>
                    <a:pt x="361" y="0"/>
                  </a:cubicBezTo>
                  <a:cubicBezTo>
                    <a:pt x="162" y="0"/>
                    <a:pt x="0" y="169"/>
                    <a:pt x="0" y="368"/>
                  </a:cubicBezTo>
                  <a:cubicBezTo>
                    <a:pt x="0" y="568"/>
                    <a:pt x="162" y="730"/>
                    <a:pt x="361" y="730"/>
                  </a:cubicBezTo>
                  <a:cubicBezTo>
                    <a:pt x="467" y="730"/>
                    <a:pt x="567" y="686"/>
                    <a:pt x="629" y="611"/>
                  </a:cubicBezTo>
                  <a:cubicBezTo>
                    <a:pt x="580" y="561"/>
                    <a:pt x="580" y="561"/>
                    <a:pt x="580" y="561"/>
                  </a:cubicBezTo>
                  <a:cubicBezTo>
                    <a:pt x="530" y="624"/>
                    <a:pt x="449" y="661"/>
                    <a:pt x="361" y="661"/>
                  </a:cubicBezTo>
                  <a:cubicBezTo>
                    <a:pt x="205" y="661"/>
                    <a:pt x="75" y="530"/>
                    <a:pt x="75" y="368"/>
                  </a:cubicBezTo>
                  <a:cubicBezTo>
                    <a:pt x="75" y="206"/>
                    <a:pt x="205" y="75"/>
                    <a:pt x="361" y="75"/>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6" name="Freeform 8"/>
            <p:cNvSpPr>
              <a:spLocks noChangeArrowheads="1"/>
            </p:cNvSpPr>
            <p:nvPr/>
          </p:nvSpPr>
          <p:spPr bwMode="auto">
            <a:xfrm>
              <a:off x="4615" y="3648"/>
              <a:ext cx="178" cy="16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692 0 0"/>
                <a:gd name="G19" fmla="+- 692 0 0"/>
                <a:gd name="G20" fmla="+- 699 0 0"/>
                <a:gd name="G21" fmla="+- 717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T0" fmla="*/ 209752 w 799"/>
                <a:gd name="T1" fmla="*/ 0 h 731"/>
                <a:gd name="T2" fmla="*/ 209752 w 799"/>
                <a:gd name="T3" fmla="*/ 0 h 731"/>
                <a:gd name="T4" fmla="*/ 199313 w 799"/>
                <a:gd name="T5" fmla="*/ 8503 h 731"/>
                <a:gd name="T6" fmla="*/ 130157 w 799"/>
                <a:gd name="T7" fmla="*/ 179544 h 731"/>
                <a:gd name="T8" fmla="*/ 59044 w 799"/>
                <a:gd name="T9" fmla="*/ 8503 h 731"/>
                <a:gd name="T10" fmla="*/ 48931 w 799"/>
                <a:gd name="T11" fmla="*/ 0 h 731"/>
                <a:gd name="T12" fmla="*/ 38819 w 799"/>
                <a:gd name="T13" fmla="*/ 10465 h 731"/>
                <a:gd name="T14" fmla="*/ 0 w 799"/>
                <a:gd name="T15" fmla="*/ 226311 h 731"/>
                <a:gd name="T16" fmla="*/ 0 w 799"/>
                <a:gd name="T17" fmla="*/ 228600 h 731"/>
                <a:gd name="T18" fmla="*/ 10439 w 799"/>
                <a:gd name="T19" fmla="*/ 238738 h 731"/>
                <a:gd name="T20" fmla="*/ 20551 w 799"/>
                <a:gd name="T21" fmla="*/ 230562 h 731"/>
                <a:gd name="T22" fmla="*/ 53172 w 799"/>
                <a:gd name="T23" fmla="*/ 49056 h 731"/>
                <a:gd name="T24" fmla="*/ 120044 w 799"/>
                <a:gd name="T25" fmla="*/ 212248 h 731"/>
                <a:gd name="T26" fmla="*/ 130157 w 799"/>
                <a:gd name="T27" fmla="*/ 218135 h 731"/>
                <a:gd name="T28" fmla="*/ 138312 w 799"/>
                <a:gd name="T29" fmla="*/ 212248 h 731"/>
                <a:gd name="T30" fmla="*/ 205511 w 799"/>
                <a:gd name="T31" fmla="*/ 49056 h 731"/>
                <a:gd name="T32" fmla="*/ 240089 w 799"/>
                <a:gd name="T33" fmla="*/ 236776 h 731"/>
                <a:gd name="T34" fmla="*/ 260314 w 799"/>
                <a:gd name="T35" fmla="*/ 236776 h 731"/>
                <a:gd name="T36" fmla="*/ 219864 w 799"/>
                <a:gd name="T37" fmla="*/ 10465 h 731"/>
                <a:gd name="T38" fmla="*/ 209752 w 799"/>
                <a:gd name="T3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731">
                  <a:moveTo>
                    <a:pt x="643" y="0"/>
                  </a:moveTo>
                  <a:lnTo>
                    <a:pt x="643" y="0"/>
                  </a:lnTo>
                  <a:cubicBezTo>
                    <a:pt x="624" y="0"/>
                    <a:pt x="618" y="13"/>
                    <a:pt x="611" y="26"/>
                  </a:cubicBezTo>
                  <a:cubicBezTo>
                    <a:pt x="605" y="32"/>
                    <a:pt x="399" y="549"/>
                    <a:pt x="399" y="549"/>
                  </a:cubicBezTo>
                  <a:cubicBezTo>
                    <a:pt x="399" y="549"/>
                    <a:pt x="188" y="32"/>
                    <a:pt x="181" y="26"/>
                  </a:cubicBezTo>
                  <a:cubicBezTo>
                    <a:pt x="175" y="13"/>
                    <a:pt x="169" y="0"/>
                    <a:pt x="150" y="0"/>
                  </a:cubicBezTo>
                  <a:cubicBezTo>
                    <a:pt x="138" y="0"/>
                    <a:pt x="125" y="13"/>
                    <a:pt x="119" y="32"/>
                  </a:cubicBezTo>
                  <a:cubicBezTo>
                    <a:pt x="119" y="44"/>
                    <a:pt x="0" y="692"/>
                    <a:pt x="0" y="692"/>
                  </a:cubicBezTo>
                  <a:lnTo>
                    <a:pt x="0" y="699"/>
                  </a:lnTo>
                  <a:cubicBezTo>
                    <a:pt x="0" y="717"/>
                    <a:pt x="13" y="730"/>
                    <a:pt x="32" y="730"/>
                  </a:cubicBezTo>
                  <a:cubicBezTo>
                    <a:pt x="44" y="730"/>
                    <a:pt x="63" y="717"/>
                    <a:pt x="63" y="705"/>
                  </a:cubicBezTo>
                  <a:cubicBezTo>
                    <a:pt x="163" y="150"/>
                    <a:pt x="163" y="150"/>
                    <a:pt x="163" y="150"/>
                  </a:cubicBezTo>
                  <a:cubicBezTo>
                    <a:pt x="163" y="150"/>
                    <a:pt x="362" y="636"/>
                    <a:pt x="368" y="649"/>
                  </a:cubicBezTo>
                  <a:cubicBezTo>
                    <a:pt x="375" y="655"/>
                    <a:pt x="381" y="667"/>
                    <a:pt x="399" y="667"/>
                  </a:cubicBezTo>
                  <a:cubicBezTo>
                    <a:pt x="412" y="667"/>
                    <a:pt x="418" y="655"/>
                    <a:pt x="424" y="649"/>
                  </a:cubicBezTo>
                  <a:cubicBezTo>
                    <a:pt x="431" y="636"/>
                    <a:pt x="630" y="150"/>
                    <a:pt x="630" y="150"/>
                  </a:cubicBezTo>
                  <a:cubicBezTo>
                    <a:pt x="736" y="724"/>
                    <a:pt x="736" y="724"/>
                    <a:pt x="736" y="724"/>
                  </a:cubicBezTo>
                  <a:cubicBezTo>
                    <a:pt x="798" y="724"/>
                    <a:pt x="798" y="724"/>
                    <a:pt x="798" y="724"/>
                  </a:cubicBezTo>
                  <a:cubicBezTo>
                    <a:pt x="798" y="724"/>
                    <a:pt x="674" y="44"/>
                    <a:pt x="674" y="32"/>
                  </a:cubicBezTo>
                  <a:cubicBezTo>
                    <a:pt x="668" y="13"/>
                    <a:pt x="655" y="0"/>
                    <a:pt x="643"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7" name="Freeform 9"/>
            <p:cNvSpPr>
              <a:spLocks noChangeArrowheads="1"/>
            </p:cNvSpPr>
            <p:nvPr/>
          </p:nvSpPr>
          <p:spPr bwMode="auto">
            <a:xfrm>
              <a:off x="4981" y="3648"/>
              <a:ext cx="138" cy="163"/>
            </a:xfrm>
            <a:custGeom>
              <a:avLst/>
              <a:gdLst>
                <a:gd name="G0" fmla="+- 1 0 0"/>
                <a:gd name="G1" fmla="+- 1 0 0"/>
                <a:gd name="G2" fmla="+- 1 0 0"/>
                <a:gd name="G3" fmla="+- 1 0 0"/>
                <a:gd name="G4" fmla="*/ 1 0 0"/>
                <a:gd name="G5" fmla="*/ 1 0 0"/>
                <a:gd name="G6" fmla="+- 686 0 0"/>
                <a:gd name="G7" fmla="+- 686 0 0"/>
                <a:gd name="G8" fmla="+- 692 0 0"/>
                <a:gd name="G9" fmla="+- 692 0 0"/>
                <a:gd name="G10" fmla="+- 699 0 0"/>
                <a:gd name="G11" fmla="+- 717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T0" fmla="*/ 97538 w 618"/>
                <a:gd name="T1" fmla="*/ 0 h 731"/>
                <a:gd name="T2" fmla="*/ 97538 w 618"/>
                <a:gd name="T3" fmla="*/ 0 h 731"/>
                <a:gd name="T4" fmla="*/ 87425 w 618"/>
                <a:gd name="T5" fmla="*/ 8503 h 731"/>
                <a:gd name="T6" fmla="*/ 0 w 618"/>
                <a:gd name="T7" fmla="*/ 224348 h 731"/>
                <a:gd name="T8" fmla="*/ 0 w 618"/>
                <a:gd name="T9" fmla="*/ 228600 h 731"/>
                <a:gd name="T10" fmla="*/ 10439 w 618"/>
                <a:gd name="T11" fmla="*/ 238738 h 731"/>
                <a:gd name="T12" fmla="*/ 20551 w 618"/>
                <a:gd name="T13" fmla="*/ 232524 h 731"/>
                <a:gd name="T14" fmla="*/ 53173 w 618"/>
                <a:gd name="T15" fmla="*/ 149129 h 731"/>
                <a:gd name="T16" fmla="*/ 142555 w 618"/>
                <a:gd name="T17" fmla="*/ 149129 h 731"/>
                <a:gd name="T18" fmla="*/ 179091 w 618"/>
                <a:gd name="T19" fmla="*/ 236776 h 731"/>
                <a:gd name="T20" fmla="*/ 201274 w 618"/>
                <a:gd name="T21" fmla="*/ 236776 h 731"/>
                <a:gd name="T22" fmla="*/ 107977 w 618"/>
                <a:gd name="T23" fmla="*/ 8503 h 731"/>
                <a:gd name="T24" fmla="*/ 97538 w 618"/>
                <a:gd name="T25" fmla="*/ 0 h 731"/>
                <a:gd name="T26" fmla="*/ 63285 w 618"/>
                <a:gd name="T27" fmla="*/ 126564 h 731"/>
                <a:gd name="T28" fmla="*/ 63285 w 618"/>
                <a:gd name="T29" fmla="*/ 126564 h 731"/>
                <a:gd name="T30" fmla="*/ 97538 w 618"/>
                <a:gd name="T31" fmla="*/ 38918 h 731"/>
                <a:gd name="T32" fmla="*/ 132443 w 618"/>
                <a:gd name="T33" fmla="*/ 126564 h 731"/>
                <a:gd name="T34" fmla="*/ 63285 w 618"/>
                <a:gd name="T35" fmla="*/ 12656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731">
                  <a:moveTo>
                    <a:pt x="299" y="0"/>
                  </a:moveTo>
                  <a:lnTo>
                    <a:pt x="299" y="0"/>
                  </a:lnTo>
                  <a:cubicBezTo>
                    <a:pt x="287" y="0"/>
                    <a:pt x="275" y="13"/>
                    <a:pt x="268" y="26"/>
                  </a:cubicBezTo>
                  <a:cubicBezTo>
                    <a:pt x="262" y="32"/>
                    <a:pt x="0" y="686"/>
                    <a:pt x="0" y="686"/>
                  </a:cubicBezTo>
                  <a:cubicBezTo>
                    <a:pt x="0" y="692"/>
                    <a:pt x="0" y="692"/>
                    <a:pt x="0" y="699"/>
                  </a:cubicBezTo>
                  <a:cubicBezTo>
                    <a:pt x="0" y="717"/>
                    <a:pt x="13" y="730"/>
                    <a:pt x="32" y="730"/>
                  </a:cubicBezTo>
                  <a:cubicBezTo>
                    <a:pt x="44" y="730"/>
                    <a:pt x="57" y="724"/>
                    <a:pt x="63" y="711"/>
                  </a:cubicBezTo>
                  <a:cubicBezTo>
                    <a:pt x="163" y="456"/>
                    <a:pt x="163" y="456"/>
                    <a:pt x="163" y="456"/>
                  </a:cubicBezTo>
                  <a:cubicBezTo>
                    <a:pt x="437" y="456"/>
                    <a:pt x="437" y="456"/>
                    <a:pt x="437" y="456"/>
                  </a:cubicBezTo>
                  <a:cubicBezTo>
                    <a:pt x="549" y="724"/>
                    <a:pt x="549" y="724"/>
                    <a:pt x="549" y="724"/>
                  </a:cubicBezTo>
                  <a:cubicBezTo>
                    <a:pt x="617" y="724"/>
                    <a:pt x="617" y="724"/>
                    <a:pt x="617" y="724"/>
                  </a:cubicBezTo>
                  <a:cubicBezTo>
                    <a:pt x="617" y="724"/>
                    <a:pt x="337" y="32"/>
                    <a:pt x="331" y="26"/>
                  </a:cubicBezTo>
                  <a:cubicBezTo>
                    <a:pt x="325" y="13"/>
                    <a:pt x="312" y="0"/>
                    <a:pt x="299" y="0"/>
                  </a:cubicBezTo>
                  <a:close/>
                  <a:moveTo>
                    <a:pt x="194" y="387"/>
                  </a:moveTo>
                  <a:lnTo>
                    <a:pt x="194" y="387"/>
                  </a:lnTo>
                  <a:cubicBezTo>
                    <a:pt x="299" y="119"/>
                    <a:pt x="299" y="119"/>
                    <a:pt x="299" y="119"/>
                  </a:cubicBezTo>
                  <a:cubicBezTo>
                    <a:pt x="406" y="387"/>
                    <a:pt x="406" y="387"/>
                    <a:pt x="406" y="387"/>
                  </a:cubicBezTo>
                  <a:lnTo>
                    <a:pt x="194" y="387"/>
                  </a:lnTo>
                  <a:close/>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8" name="Freeform 10"/>
            <p:cNvSpPr>
              <a:spLocks noChangeArrowheads="1"/>
            </p:cNvSpPr>
            <p:nvPr/>
          </p:nvSpPr>
          <p:spPr bwMode="auto">
            <a:xfrm>
              <a:off x="5259" y="3650"/>
              <a:ext cx="105" cy="160"/>
            </a:xfrm>
            <a:custGeom>
              <a:avLst/>
              <a:gdLst>
                <a:gd name="G0" fmla="+- 1 0 0"/>
                <a:gd name="G1" fmla="+- 1 0 0"/>
                <a:gd name="G2" fmla="+- 1 0 0"/>
                <a:gd name="G3" fmla="+- 1 0 0"/>
                <a:gd name="G4" fmla="+- 1 0 0"/>
                <a:gd name="G5" fmla="+- 1 0 0"/>
                <a:gd name="G6" fmla="+- 1 0 0"/>
                <a:gd name="G7" fmla="+- 1 0 0"/>
                <a:gd name="G8" fmla="*/ 1 0 0"/>
                <a:gd name="G9" fmla="+- 19 0 0"/>
                <a:gd name="G10" fmla="+- 37 0 0"/>
                <a:gd name="G11" fmla="+- 56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153755 w 474"/>
                <a:gd name="T1" fmla="*/ 12097 h 718"/>
                <a:gd name="T2" fmla="*/ 153755 w 474"/>
                <a:gd name="T3" fmla="*/ 12097 h 718"/>
                <a:gd name="T4" fmla="*/ 141728 w 474"/>
                <a:gd name="T5" fmla="*/ 0 h 718"/>
                <a:gd name="T6" fmla="*/ 10077 w 474"/>
                <a:gd name="T7" fmla="*/ 0 h 718"/>
                <a:gd name="T8" fmla="*/ 0 w 474"/>
                <a:gd name="T9" fmla="*/ 12097 h 718"/>
                <a:gd name="T10" fmla="*/ 10077 w 474"/>
                <a:gd name="T11" fmla="*/ 22232 h 718"/>
                <a:gd name="T12" fmla="*/ 66638 w 474"/>
                <a:gd name="T13" fmla="*/ 22232 h 718"/>
                <a:gd name="T14" fmla="*/ 66638 w 474"/>
                <a:gd name="T15" fmla="*/ 234418 h 718"/>
                <a:gd name="T16" fmla="*/ 87117 w 474"/>
                <a:gd name="T17" fmla="*/ 234418 h 718"/>
                <a:gd name="T18" fmla="*/ 87117 w 474"/>
                <a:gd name="T19" fmla="*/ 22232 h 718"/>
                <a:gd name="T20" fmla="*/ 141728 w 474"/>
                <a:gd name="T21" fmla="*/ 22232 h 718"/>
                <a:gd name="T22" fmla="*/ 153755 w 474"/>
                <a:gd name="T23" fmla="*/ 1209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4" h="718">
                  <a:moveTo>
                    <a:pt x="473" y="37"/>
                  </a:moveTo>
                  <a:lnTo>
                    <a:pt x="473" y="37"/>
                  </a:lnTo>
                  <a:cubicBezTo>
                    <a:pt x="473" y="19"/>
                    <a:pt x="461" y="0"/>
                    <a:pt x="436" y="0"/>
                  </a:cubicBezTo>
                  <a:cubicBezTo>
                    <a:pt x="31" y="0"/>
                    <a:pt x="31" y="0"/>
                    <a:pt x="31" y="0"/>
                  </a:cubicBezTo>
                  <a:cubicBezTo>
                    <a:pt x="12" y="0"/>
                    <a:pt x="0" y="19"/>
                    <a:pt x="0" y="37"/>
                  </a:cubicBezTo>
                  <a:cubicBezTo>
                    <a:pt x="0" y="56"/>
                    <a:pt x="12" y="68"/>
                    <a:pt x="31" y="68"/>
                  </a:cubicBezTo>
                  <a:cubicBezTo>
                    <a:pt x="205" y="68"/>
                    <a:pt x="205" y="68"/>
                    <a:pt x="205" y="68"/>
                  </a:cubicBezTo>
                  <a:cubicBezTo>
                    <a:pt x="205" y="717"/>
                    <a:pt x="205" y="717"/>
                    <a:pt x="205" y="717"/>
                  </a:cubicBezTo>
                  <a:cubicBezTo>
                    <a:pt x="268" y="717"/>
                    <a:pt x="268" y="717"/>
                    <a:pt x="268" y="717"/>
                  </a:cubicBezTo>
                  <a:cubicBezTo>
                    <a:pt x="268" y="68"/>
                    <a:pt x="268" y="68"/>
                    <a:pt x="268" y="68"/>
                  </a:cubicBezTo>
                  <a:cubicBezTo>
                    <a:pt x="436" y="68"/>
                    <a:pt x="436" y="68"/>
                    <a:pt x="436" y="68"/>
                  </a:cubicBezTo>
                  <a:cubicBezTo>
                    <a:pt x="461" y="68"/>
                    <a:pt x="473" y="56"/>
                    <a:pt x="473" y="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79" name="Freeform 11"/>
            <p:cNvSpPr>
              <a:spLocks noChangeArrowheads="1"/>
            </p:cNvSpPr>
            <p:nvPr/>
          </p:nvSpPr>
          <p:spPr bwMode="auto">
            <a:xfrm>
              <a:off x="4199" y="3868"/>
              <a:ext cx="107" cy="16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12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623 0 0"/>
                <a:gd name="G53" fmla="+- 1 0 0"/>
                <a:gd name="T0" fmla="*/ 28716 w 481"/>
                <a:gd name="T1" fmla="*/ 177498 h 730"/>
                <a:gd name="T2" fmla="*/ 28716 w 481"/>
                <a:gd name="T3" fmla="*/ 177498 h 730"/>
                <a:gd name="T4" fmla="*/ 79296 w 481"/>
                <a:gd name="T5" fmla="*/ 202059 h 730"/>
                <a:gd name="T6" fmla="*/ 116170 w 481"/>
                <a:gd name="T7" fmla="*/ 173568 h 730"/>
                <a:gd name="T8" fmla="*/ 89738 w 481"/>
                <a:gd name="T9" fmla="*/ 142784 h 730"/>
                <a:gd name="T10" fmla="*/ 59064 w 481"/>
                <a:gd name="T11" fmla="*/ 128375 h 730"/>
                <a:gd name="T12" fmla="*/ 10442 w 481"/>
                <a:gd name="T13" fmla="*/ 63205 h 730"/>
                <a:gd name="T14" fmla="*/ 83538 w 481"/>
                <a:gd name="T15" fmla="*/ 0 h 730"/>
                <a:gd name="T16" fmla="*/ 134444 w 481"/>
                <a:gd name="T17" fmla="*/ 12117 h 730"/>
                <a:gd name="T18" fmla="*/ 148476 w 481"/>
                <a:gd name="T19" fmla="*/ 30456 h 730"/>
                <a:gd name="T20" fmla="*/ 130528 w 481"/>
                <a:gd name="T21" fmla="*/ 49123 h 730"/>
                <a:gd name="T22" fmla="*/ 116170 w 481"/>
                <a:gd name="T23" fmla="*/ 44866 h 730"/>
                <a:gd name="T24" fmla="*/ 83538 w 481"/>
                <a:gd name="T25" fmla="*/ 36678 h 730"/>
                <a:gd name="T26" fmla="*/ 48948 w 481"/>
                <a:gd name="T27" fmla="*/ 63205 h 730"/>
                <a:gd name="T28" fmla="*/ 71464 w 481"/>
                <a:gd name="T29" fmla="*/ 89731 h 730"/>
                <a:gd name="T30" fmla="*/ 109970 w 481"/>
                <a:gd name="T31" fmla="*/ 108070 h 730"/>
                <a:gd name="T32" fmla="*/ 156634 w 481"/>
                <a:gd name="T33" fmla="*/ 171275 h 730"/>
                <a:gd name="T34" fmla="*/ 75380 w 481"/>
                <a:gd name="T35" fmla="*/ 238738 h 730"/>
                <a:gd name="T36" fmla="*/ 0 w 481"/>
                <a:gd name="T37" fmla="*/ 204024 h 730"/>
                <a:gd name="T38" fmla="*/ 28716 w 481"/>
                <a:gd name="T39" fmla="*/ 17749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1" h="730">
                  <a:moveTo>
                    <a:pt x="88" y="542"/>
                  </a:moveTo>
                  <a:lnTo>
                    <a:pt x="88" y="542"/>
                  </a:lnTo>
                  <a:cubicBezTo>
                    <a:pt x="94" y="555"/>
                    <a:pt x="150" y="617"/>
                    <a:pt x="243" y="617"/>
                  </a:cubicBezTo>
                  <a:cubicBezTo>
                    <a:pt x="312" y="617"/>
                    <a:pt x="356" y="579"/>
                    <a:pt x="356" y="530"/>
                  </a:cubicBezTo>
                  <a:cubicBezTo>
                    <a:pt x="356" y="486"/>
                    <a:pt x="331" y="461"/>
                    <a:pt x="275" y="436"/>
                  </a:cubicBezTo>
                  <a:cubicBezTo>
                    <a:pt x="262" y="430"/>
                    <a:pt x="200" y="399"/>
                    <a:pt x="181" y="392"/>
                  </a:cubicBezTo>
                  <a:cubicBezTo>
                    <a:pt x="100" y="349"/>
                    <a:pt x="32" y="299"/>
                    <a:pt x="32" y="193"/>
                  </a:cubicBezTo>
                  <a:cubicBezTo>
                    <a:pt x="32" y="81"/>
                    <a:pt x="125" y="0"/>
                    <a:pt x="256" y="0"/>
                  </a:cubicBezTo>
                  <a:cubicBezTo>
                    <a:pt x="337" y="0"/>
                    <a:pt x="381" y="25"/>
                    <a:pt x="412" y="37"/>
                  </a:cubicBezTo>
                  <a:cubicBezTo>
                    <a:pt x="431" y="44"/>
                    <a:pt x="455" y="62"/>
                    <a:pt x="455" y="93"/>
                  </a:cubicBezTo>
                  <a:cubicBezTo>
                    <a:pt x="455" y="131"/>
                    <a:pt x="424" y="150"/>
                    <a:pt x="400" y="150"/>
                  </a:cubicBezTo>
                  <a:cubicBezTo>
                    <a:pt x="381" y="150"/>
                    <a:pt x="362" y="137"/>
                    <a:pt x="356" y="137"/>
                  </a:cubicBezTo>
                  <a:cubicBezTo>
                    <a:pt x="337" y="125"/>
                    <a:pt x="300" y="112"/>
                    <a:pt x="256" y="112"/>
                  </a:cubicBezTo>
                  <a:cubicBezTo>
                    <a:pt x="181" y="112"/>
                    <a:pt x="150" y="156"/>
                    <a:pt x="150" y="193"/>
                  </a:cubicBezTo>
                  <a:cubicBezTo>
                    <a:pt x="150" y="224"/>
                    <a:pt x="169" y="255"/>
                    <a:pt x="219" y="274"/>
                  </a:cubicBezTo>
                  <a:cubicBezTo>
                    <a:pt x="219" y="274"/>
                    <a:pt x="306" y="318"/>
                    <a:pt x="337" y="330"/>
                  </a:cubicBezTo>
                  <a:cubicBezTo>
                    <a:pt x="449" y="386"/>
                    <a:pt x="480" y="449"/>
                    <a:pt x="480" y="523"/>
                  </a:cubicBezTo>
                  <a:cubicBezTo>
                    <a:pt x="480" y="642"/>
                    <a:pt x="381" y="729"/>
                    <a:pt x="231" y="729"/>
                  </a:cubicBezTo>
                  <a:cubicBezTo>
                    <a:pt x="82" y="729"/>
                    <a:pt x="13" y="642"/>
                    <a:pt x="0" y="623"/>
                  </a:cubicBezTo>
                  <a:lnTo>
                    <a:pt x="88" y="542"/>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0" name="Freeform 12"/>
            <p:cNvSpPr>
              <a:spLocks noChangeArrowheads="1"/>
            </p:cNvSpPr>
            <p:nvPr/>
          </p:nvSpPr>
          <p:spPr bwMode="auto">
            <a:xfrm>
              <a:off x="4338" y="3870"/>
              <a:ext cx="120" cy="16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698 0 0"/>
                <a:gd name="G13" fmla="+- 667 0 0"/>
                <a:gd name="G14" fmla="+- 56 0 0"/>
                <a:gd name="G15" fmla="+- 56 0 0"/>
                <a:gd name="G16" fmla="+- 56 0 0"/>
                <a:gd name="G17" fmla="+- 25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T0" fmla="*/ 89639 w 537"/>
                <a:gd name="T1" fmla="*/ 148431 h 724"/>
                <a:gd name="T2" fmla="*/ 89639 w 537"/>
                <a:gd name="T3" fmla="*/ 148431 h 724"/>
                <a:gd name="T4" fmla="*/ 38604 w 537"/>
                <a:gd name="T5" fmla="*/ 148431 h 724"/>
                <a:gd name="T6" fmla="*/ 38604 w 537"/>
                <a:gd name="T7" fmla="*/ 217590 h 724"/>
                <a:gd name="T8" fmla="*/ 20283 w 537"/>
                <a:gd name="T9" fmla="*/ 235859 h 724"/>
                <a:gd name="T10" fmla="*/ 0 w 537"/>
                <a:gd name="T11" fmla="*/ 217590 h 724"/>
                <a:gd name="T12" fmla="*/ 0 w 537"/>
                <a:gd name="T13" fmla="*/ 18268 h 724"/>
                <a:gd name="T14" fmla="*/ 18320 w 537"/>
                <a:gd name="T15" fmla="*/ 0 h 724"/>
                <a:gd name="T16" fmla="*/ 89639 w 537"/>
                <a:gd name="T17" fmla="*/ 0 h 724"/>
                <a:gd name="T18" fmla="*/ 175353 w 537"/>
                <a:gd name="T19" fmla="*/ 75357 h 724"/>
                <a:gd name="T20" fmla="*/ 89639 w 537"/>
                <a:gd name="T21" fmla="*/ 148431 h 724"/>
                <a:gd name="T22" fmla="*/ 138712 w 537"/>
                <a:gd name="T23" fmla="*/ 75357 h 724"/>
                <a:gd name="T24" fmla="*/ 138712 w 537"/>
                <a:gd name="T25" fmla="*/ 75357 h 724"/>
                <a:gd name="T26" fmla="*/ 89639 w 537"/>
                <a:gd name="T27" fmla="*/ 36537 h 724"/>
                <a:gd name="T28" fmla="*/ 38604 w 537"/>
                <a:gd name="T29" fmla="*/ 36537 h 724"/>
                <a:gd name="T30" fmla="*/ 38604 w 537"/>
                <a:gd name="T31" fmla="*/ 111894 h 724"/>
                <a:gd name="T32" fmla="*/ 89639 w 537"/>
                <a:gd name="T33" fmla="*/ 111894 h 724"/>
                <a:gd name="T34" fmla="*/ 138712 w 537"/>
                <a:gd name="T35" fmla="*/ 7535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724">
                  <a:moveTo>
                    <a:pt x="274" y="455"/>
                  </a:moveTo>
                  <a:lnTo>
                    <a:pt x="274" y="455"/>
                  </a:lnTo>
                  <a:cubicBezTo>
                    <a:pt x="118" y="455"/>
                    <a:pt x="118" y="455"/>
                    <a:pt x="118" y="455"/>
                  </a:cubicBezTo>
                  <a:cubicBezTo>
                    <a:pt x="118" y="667"/>
                    <a:pt x="118" y="667"/>
                    <a:pt x="118" y="667"/>
                  </a:cubicBezTo>
                  <a:cubicBezTo>
                    <a:pt x="118" y="698"/>
                    <a:pt x="100" y="723"/>
                    <a:pt x="62" y="723"/>
                  </a:cubicBezTo>
                  <a:cubicBezTo>
                    <a:pt x="25" y="723"/>
                    <a:pt x="0" y="698"/>
                    <a:pt x="0" y="667"/>
                  </a:cubicBezTo>
                  <a:cubicBezTo>
                    <a:pt x="0" y="56"/>
                    <a:pt x="0" y="56"/>
                    <a:pt x="0" y="56"/>
                  </a:cubicBezTo>
                  <a:cubicBezTo>
                    <a:pt x="0" y="25"/>
                    <a:pt x="25" y="0"/>
                    <a:pt x="56" y="0"/>
                  </a:cubicBezTo>
                  <a:cubicBezTo>
                    <a:pt x="274" y="0"/>
                    <a:pt x="274" y="0"/>
                    <a:pt x="274" y="0"/>
                  </a:cubicBezTo>
                  <a:cubicBezTo>
                    <a:pt x="449" y="0"/>
                    <a:pt x="536" y="100"/>
                    <a:pt x="536" y="231"/>
                  </a:cubicBezTo>
                  <a:cubicBezTo>
                    <a:pt x="536" y="355"/>
                    <a:pt x="455" y="455"/>
                    <a:pt x="274" y="455"/>
                  </a:cubicBezTo>
                  <a:close/>
                  <a:moveTo>
                    <a:pt x="424" y="231"/>
                  </a:moveTo>
                  <a:lnTo>
                    <a:pt x="424" y="231"/>
                  </a:lnTo>
                  <a:cubicBezTo>
                    <a:pt x="424" y="162"/>
                    <a:pt x="367" y="112"/>
                    <a:pt x="274" y="112"/>
                  </a:cubicBezTo>
                  <a:cubicBezTo>
                    <a:pt x="118" y="112"/>
                    <a:pt x="118" y="112"/>
                    <a:pt x="118" y="112"/>
                  </a:cubicBezTo>
                  <a:cubicBezTo>
                    <a:pt x="118" y="343"/>
                    <a:pt x="118" y="343"/>
                    <a:pt x="118" y="343"/>
                  </a:cubicBezTo>
                  <a:cubicBezTo>
                    <a:pt x="274" y="343"/>
                    <a:pt x="274" y="343"/>
                    <a:pt x="274" y="343"/>
                  </a:cubicBezTo>
                  <a:cubicBezTo>
                    <a:pt x="367" y="343"/>
                    <a:pt x="424" y="299"/>
                    <a:pt x="424" y="23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1" name="Freeform 13"/>
            <p:cNvSpPr>
              <a:spLocks noChangeArrowheads="1"/>
            </p:cNvSpPr>
            <p:nvPr/>
          </p:nvSpPr>
          <p:spPr bwMode="auto">
            <a:xfrm>
              <a:off x="4649" y="3870"/>
              <a:ext cx="111" cy="16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87 0 0"/>
                <a:gd name="G22" fmla="+- 56 0 0"/>
                <a:gd name="G23" fmla="+- 25 0 0"/>
                <a:gd name="G24" fmla="+- 1 0 0"/>
                <a:gd name="G25" fmla="+- 1 0 0"/>
                <a:gd name="G26" fmla="+- 1 0 0"/>
                <a:gd name="G27" fmla="+- 1 0 0"/>
                <a:gd name="G28" fmla="+- 1 0 0"/>
                <a:gd name="G29" fmla="+- 1 0 0"/>
                <a:gd name="G30" fmla="+- 1 0 0"/>
                <a:gd name="G31" fmla="+- 1 0 0"/>
                <a:gd name="T0" fmla="*/ 162395 w 500"/>
                <a:gd name="T1" fmla="*/ 18309 h 718"/>
                <a:gd name="T2" fmla="*/ 162395 w 500"/>
                <a:gd name="T3" fmla="*/ 18309 h 718"/>
                <a:gd name="T4" fmla="*/ 142217 w 500"/>
                <a:gd name="T5" fmla="*/ 36618 h 718"/>
                <a:gd name="T6" fmla="*/ 101537 w 500"/>
                <a:gd name="T7" fmla="*/ 36618 h 718"/>
                <a:gd name="T8" fmla="*/ 101537 w 500"/>
                <a:gd name="T9" fmla="*/ 234418 h 718"/>
                <a:gd name="T10" fmla="*/ 63135 w 500"/>
                <a:gd name="T11" fmla="*/ 234418 h 718"/>
                <a:gd name="T12" fmla="*/ 63135 w 500"/>
                <a:gd name="T13" fmla="*/ 36618 h 718"/>
                <a:gd name="T14" fmla="*/ 20503 w 500"/>
                <a:gd name="T15" fmla="*/ 36618 h 718"/>
                <a:gd name="T16" fmla="*/ 0 w 500"/>
                <a:gd name="T17" fmla="*/ 18309 h 718"/>
                <a:gd name="T18" fmla="*/ 20503 w 500"/>
                <a:gd name="T19" fmla="*/ 0 h 718"/>
                <a:gd name="T20" fmla="*/ 142217 w 500"/>
                <a:gd name="T21" fmla="*/ 0 h 718"/>
                <a:gd name="T22" fmla="*/ 162395 w 500"/>
                <a:gd name="T23" fmla="*/ 18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718">
                  <a:moveTo>
                    <a:pt x="499" y="56"/>
                  </a:moveTo>
                  <a:lnTo>
                    <a:pt x="499" y="56"/>
                  </a:lnTo>
                  <a:cubicBezTo>
                    <a:pt x="499" y="87"/>
                    <a:pt x="474" y="112"/>
                    <a:pt x="437" y="112"/>
                  </a:cubicBezTo>
                  <a:cubicBezTo>
                    <a:pt x="312" y="112"/>
                    <a:pt x="312" y="112"/>
                    <a:pt x="312" y="112"/>
                  </a:cubicBezTo>
                  <a:cubicBezTo>
                    <a:pt x="312" y="717"/>
                    <a:pt x="312" y="717"/>
                    <a:pt x="312" y="717"/>
                  </a:cubicBezTo>
                  <a:cubicBezTo>
                    <a:pt x="194" y="717"/>
                    <a:pt x="194" y="717"/>
                    <a:pt x="194" y="717"/>
                  </a:cubicBezTo>
                  <a:cubicBezTo>
                    <a:pt x="194" y="112"/>
                    <a:pt x="194" y="112"/>
                    <a:pt x="194" y="112"/>
                  </a:cubicBezTo>
                  <a:cubicBezTo>
                    <a:pt x="63" y="112"/>
                    <a:pt x="63" y="112"/>
                    <a:pt x="63" y="112"/>
                  </a:cubicBezTo>
                  <a:cubicBezTo>
                    <a:pt x="25" y="112"/>
                    <a:pt x="0" y="87"/>
                    <a:pt x="0" y="56"/>
                  </a:cubicBezTo>
                  <a:cubicBezTo>
                    <a:pt x="0" y="25"/>
                    <a:pt x="25" y="0"/>
                    <a:pt x="63" y="0"/>
                  </a:cubicBezTo>
                  <a:cubicBezTo>
                    <a:pt x="437" y="0"/>
                    <a:pt x="437" y="0"/>
                    <a:pt x="437" y="0"/>
                  </a:cubicBezTo>
                  <a:cubicBezTo>
                    <a:pt x="474" y="0"/>
                    <a:pt x="499" y="25"/>
                    <a:pt x="499" y="56"/>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2" name="Freeform 14"/>
            <p:cNvSpPr>
              <a:spLocks noChangeArrowheads="1"/>
            </p:cNvSpPr>
            <p:nvPr/>
          </p:nvSpPr>
          <p:spPr bwMode="auto">
            <a:xfrm>
              <a:off x="4789" y="3868"/>
              <a:ext cx="87" cy="16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698 0 0"/>
                <a:gd name="G16" fmla="+- 667 0 0"/>
                <a:gd name="G17" fmla="+- 56 0 0"/>
                <a:gd name="G18" fmla="+- 56 0 0"/>
                <a:gd name="G19" fmla="+- 56 0 0"/>
                <a:gd name="G20" fmla="+- 25 0 0"/>
                <a:gd name="G21" fmla="+- 1 0 0"/>
                <a:gd name="G22" fmla="+- 1 0 0"/>
                <a:gd name="G23" fmla="+- 1 0 0"/>
                <a:gd name="G24" fmla="+- 1 0 0"/>
                <a:gd name="G25" fmla="+- 1 0 0"/>
                <a:gd name="T0" fmla="*/ 38481 w 393"/>
                <a:gd name="T1" fmla="*/ 18268 h 724"/>
                <a:gd name="T2" fmla="*/ 38481 w 393"/>
                <a:gd name="T3" fmla="*/ 18268 h 724"/>
                <a:gd name="T4" fmla="*/ 38481 w 393"/>
                <a:gd name="T5" fmla="*/ 198996 h 724"/>
                <a:gd name="T6" fmla="*/ 127834 w 393"/>
                <a:gd name="T7" fmla="*/ 198996 h 724"/>
                <a:gd name="T8" fmla="*/ 127834 w 393"/>
                <a:gd name="T9" fmla="*/ 235859 h 724"/>
                <a:gd name="T10" fmla="*/ 18262 w 393"/>
                <a:gd name="T11" fmla="*/ 235859 h 724"/>
                <a:gd name="T12" fmla="*/ 0 w 393"/>
                <a:gd name="T13" fmla="*/ 217590 h 724"/>
                <a:gd name="T14" fmla="*/ 0 w 393"/>
                <a:gd name="T15" fmla="*/ 18268 h 724"/>
                <a:gd name="T16" fmla="*/ 18262 w 393"/>
                <a:gd name="T17" fmla="*/ 0 h 724"/>
                <a:gd name="T18" fmla="*/ 38481 w 393"/>
                <a:gd name="T19" fmla="*/ 1826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724">
                  <a:moveTo>
                    <a:pt x="118" y="56"/>
                  </a:moveTo>
                  <a:lnTo>
                    <a:pt x="118" y="56"/>
                  </a:lnTo>
                  <a:cubicBezTo>
                    <a:pt x="118" y="610"/>
                    <a:pt x="118" y="610"/>
                    <a:pt x="118" y="610"/>
                  </a:cubicBezTo>
                  <a:cubicBezTo>
                    <a:pt x="392" y="610"/>
                    <a:pt x="392" y="610"/>
                    <a:pt x="392" y="610"/>
                  </a:cubicBezTo>
                  <a:cubicBezTo>
                    <a:pt x="392" y="723"/>
                    <a:pt x="392" y="723"/>
                    <a:pt x="392" y="723"/>
                  </a:cubicBezTo>
                  <a:cubicBezTo>
                    <a:pt x="56" y="723"/>
                    <a:pt x="56" y="723"/>
                    <a:pt x="56" y="723"/>
                  </a:cubicBezTo>
                  <a:cubicBezTo>
                    <a:pt x="24" y="723"/>
                    <a:pt x="0" y="698"/>
                    <a:pt x="0" y="667"/>
                  </a:cubicBezTo>
                  <a:cubicBezTo>
                    <a:pt x="0" y="56"/>
                    <a:pt x="0" y="56"/>
                    <a:pt x="0" y="56"/>
                  </a:cubicBezTo>
                  <a:cubicBezTo>
                    <a:pt x="0" y="25"/>
                    <a:pt x="24" y="0"/>
                    <a:pt x="56" y="0"/>
                  </a:cubicBezTo>
                  <a:cubicBezTo>
                    <a:pt x="93" y="0"/>
                    <a:pt x="118" y="25"/>
                    <a:pt x="118" y="56"/>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3" name="Freeform 15"/>
            <p:cNvSpPr>
              <a:spLocks noChangeArrowheads="1"/>
            </p:cNvSpPr>
            <p:nvPr/>
          </p:nvSpPr>
          <p:spPr bwMode="auto">
            <a:xfrm>
              <a:off x="4913" y="3868"/>
              <a:ext cx="25" cy="161"/>
            </a:xfrm>
            <a:custGeom>
              <a:avLst/>
              <a:gdLst>
                <a:gd name="G0" fmla="+- 56 0 0"/>
                <a:gd name="G1" fmla="+- 56 0 0"/>
                <a:gd name="G2" fmla="+- 25 0 0"/>
                <a:gd name="G3" fmla="+- 1 0 0"/>
                <a:gd name="G4" fmla="+- 1 0 0"/>
                <a:gd name="G5" fmla="+- 1 0 0"/>
                <a:gd name="G6" fmla="+- 1 0 0"/>
                <a:gd name="G7" fmla="+- 1 0 0"/>
                <a:gd name="G8" fmla="+- 1 0 0"/>
                <a:gd name="G9" fmla="+- 1 0 0"/>
                <a:gd name="G10" fmla="+- 1 0 0"/>
                <a:gd name="G11" fmla="+- 723 0 0"/>
                <a:gd name="G12" fmla="+- 723 0 0"/>
                <a:gd name="G13" fmla="+- 723 0 0"/>
                <a:gd name="G14" fmla="+- 56 0 0"/>
                <a:gd name="T0" fmla="*/ 0 w 113"/>
                <a:gd name="T1" fmla="*/ 18268 h 724"/>
                <a:gd name="T2" fmla="*/ 0 w 113"/>
                <a:gd name="T3" fmla="*/ 18268 h 724"/>
                <a:gd name="T4" fmla="*/ 18554 w 113"/>
                <a:gd name="T5" fmla="*/ 0 h 724"/>
                <a:gd name="T6" fmla="*/ 37109 w 113"/>
                <a:gd name="T7" fmla="*/ 18268 h 724"/>
                <a:gd name="T8" fmla="*/ 37109 w 113"/>
                <a:gd name="T9" fmla="*/ 235859 h 724"/>
                <a:gd name="T10" fmla="*/ 0 w 113"/>
                <a:gd name="T11" fmla="*/ 235859 h 724"/>
                <a:gd name="T12" fmla="*/ 0 w 113"/>
                <a:gd name="T13" fmla="*/ 18268 h 724"/>
              </a:gdLst>
              <a:ahLst/>
              <a:cxnLst>
                <a:cxn ang="0">
                  <a:pos x="T0" y="T1"/>
                </a:cxn>
                <a:cxn ang="0">
                  <a:pos x="T2" y="T3"/>
                </a:cxn>
                <a:cxn ang="0">
                  <a:pos x="T4" y="T5"/>
                </a:cxn>
                <a:cxn ang="0">
                  <a:pos x="T6" y="T7"/>
                </a:cxn>
                <a:cxn ang="0">
                  <a:pos x="T8" y="T9"/>
                </a:cxn>
                <a:cxn ang="0">
                  <a:pos x="T10" y="T11"/>
                </a:cxn>
                <a:cxn ang="0">
                  <a:pos x="T12" y="T13"/>
                </a:cxn>
              </a:cxnLst>
              <a:rect l="0" t="0" r="r" b="b"/>
              <a:pathLst>
                <a:path w="113" h="724">
                  <a:moveTo>
                    <a:pt x="0" y="56"/>
                  </a:moveTo>
                  <a:lnTo>
                    <a:pt x="0" y="56"/>
                  </a:lnTo>
                  <a:cubicBezTo>
                    <a:pt x="0" y="25"/>
                    <a:pt x="19" y="0"/>
                    <a:pt x="56" y="0"/>
                  </a:cubicBezTo>
                  <a:cubicBezTo>
                    <a:pt x="94" y="0"/>
                    <a:pt x="112" y="25"/>
                    <a:pt x="112" y="56"/>
                  </a:cubicBezTo>
                  <a:cubicBezTo>
                    <a:pt x="112" y="723"/>
                    <a:pt x="112" y="723"/>
                    <a:pt x="112" y="723"/>
                  </a:cubicBezTo>
                  <a:cubicBezTo>
                    <a:pt x="0" y="723"/>
                    <a:pt x="0" y="723"/>
                    <a:pt x="0" y="723"/>
                  </a:cubicBezTo>
                  <a:lnTo>
                    <a:pt x="0" y="56"/>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4" name="Freeform 16"/>
            <p:cNvSpPr>
              <a:spLocks noChangeArrowheads="1"/>
            </p:cNvSpPr>
            <p:nvPr/>
          </p:nvSpPr>
          <p:spPr bwMode="auto">
            <a:xfrm>
              <a:off x="4972" y="3868"/>
              <a:ext cx="143" cy="163"/>
            </a:xfrm>
            <a:custGeom>
              <a:avLst/>
              <a:gdLst>
                <a:gd name="G0" fmla="*/ 1 0 0"/>
                <a:gd name="G1" fmla="sin 54736 G0"/>
                <a:gd name="G2" fmla="*/ 1 0 0"/>
                <a:gd name="G3" fmla="cos 55079 G2"/>
                <a:gd name="G4" fmla="+- G1 0 G3"/>
                <a:gd name="G5" fmla="*/ G4 65535 1"/>
                <a:gd name="G6" fmla="+- G5 10800 0"/>
                <a:gd name="G7" fmla="*/ 1 0 0"/>
                <a:gd name="G8" fmla="sin 54736 G7"/>
                <a:gd name="G9" fmla="*/ 1 0 0"/>
                <a:gd name="G10" fmla="cos 55079 G9"/>
                <a:gd name="G11" fmla="+- G8 0 G10"/>
                <a:gd name="G12" fmla="*/ G11 65535 1"/>
                <a:gd name="G13" fmla="+- G12 10800 0"/>
                <a:gd name="G14" fmla="*/ 1 0 0"/>
                <a:gd name="G15" fmla="sin 54736 G14"/>
                <a:gd name="G16" fmla="*/ 1 0 0"/>
                <a:gd name="G17" fmla="cos 55340 G16"/>
                <a:gd name="G18" fmla="+- G15 0 G17"/>
                <a:gd name="G19" fmla="*/ G18 65535 1"/>
                <a:gd name="G20" fmla="+- G19 10800 0"/>
                <a:gd name="G21" fmla="*/ 1 0 0"/>
                <a:gd name="G22" fmla="sin 54736 G21"/>
                <a:gd name="G23" fmla="*/ 1 0 0"/>
                <a:gd name="G24" fmla="cos 55340 G23"/>
                <a:gd name="G25" fmla="+- G22 0 G24"/>
                <a:gd name="G26" fmla="*/ G25 65535 1"/>
                <a:gd name="G27" fmla="+- G26 10800 0"/>
                <a:gd name="G28" fmla="*/ 1 0 0"/>
                <a:gd name="G29" fmla="sin 54736 G28"/>
                <a:gd name="G30" fmla="*/ 1 0 0"/>
                <a:gd name="G31" fmla="cos 55340 G30"/>
                <a:gd name="G32" fmla="+- G29 0 G31"/>
                <a:gd name="G33" fmla="*/ G32 65535 1"/>
                <a:gd name="G34" fmla="+- G33 10800 0"/>
                <a:gd name="G35" fmla="+- 1 0 0"/>
                <a:gd name="G36" fmla="+- 1 0 0"/>
                <a:gd name="G37" fmla="+- 1 0 0"/>
                <a:gd name="G38" fmla="+- 1 0 0"/>
                <a:gd name="G39" fmla="+- 567 0 0"/>
                <a:gd name="G40" fmla="+- 368 0 0"/>
                <a:gd name="G41" fmla="+- 168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sin 54736 G77"/>
                <a:gd name="G79" fmla="*/ 1 0 0"/>
                <a:gd name="G80" fmla="cos 55079 G79"/>
                <a:gd name="G81" fmla="+- G78 0 G80"/>
                <a:gd name="G82" fmla="*/ G81 65535 1"/>
                <a:gd name="G83" fmla="+- G82 10800 0"/>
                <a:gd name="T0" fmla="*/ 209913 w 643"/>
                <a:gd name="T1" fmla="*/ 112328 h 730"/>
                <a:gd name="T2" fmla="*/ 209913 w 643"/>
                <a:gd name="T3" fmla="*/ 112328 h 730"/>
                <a:gd name="T4" fmla="*/ 209913 w 643"/>
                <a:gd name="T5" fmla="*/ 197802 h 730"/>
                <a:gd name="T6" fmla="*/ 120324 w 643"/>
                <a:gd name="T7" fmla="*/ 238738 h 730"/>
                <a:gd name="T8" fmla="*/ 0 w 643"/>
                <a:gd name="T9" fmla="*/ 120515 h 730"/>
                <a:gd name="T10" fmla="*/ 120324 w 643"/>
                <a:gd name="T11" fmla="*/ 0 h 730"/>
                <a:gd name="T12" fmla="*/ 197815 w 643"/>
                <a:gd name="T13" fmla="*/ 28491 h 730"/>
                <a:gd name="T14" fmla="*/ 205662 w 643"/>
                <a:gd name="T15" fmla="*/ 44866 h 730"/>
                <a:gd name="T16" fmla="*/ 185390 w 643"/>
                <a:gd name="T17" fmla="*/ 65170 h 730"/>
                <a:gd name="T18" fmla="*/ 165119 w 643"/>
                <a:gd name="T19" fmla="*/ 53053 h 730"/>
                <a:gd name="T20" fmla="*/ 120324 w 643"/>
                <a:gd name="T21" fmla="*/ 38643 h 730"/>
                <a:gd name="T22" fmla="*/ 38582 w 643"/>
                <a:gd name="T23" fmla="*/ 120515 h 730"/>
                <a:gd name="T24" fmla="*/ 120324 w 643"/>
                <a:gd name="T25" fmla="*/ 199767 h 730"/>
                <a:gd name="T26" fmla="*/ 173293 w 643"/>
                <a:gd name="T27" fmla="*/ 179462 h 730"/>
                <a:gd name="T28" fmla="*/ 173293 w 643"/>
                <a:gd name="T29" fmla="*/ 149006 h 730"/>
                <a:gd name="T30" fmla="*/ 120324 w 643"/>
                <a:gd name="T31" fmla="*/ 149006 h 730"/>
                <a:gd name="T32" fmla="*/ 120324 w 643"/>
                <a:gd name="T33" fmla="*/ 112328 h 730"/>
                <a:gd name="T34" fmla="*/ 209913 w 643"/>
                <a:gd name="T35" fmla="*/ 11232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3" h="730">
                  <a:moveTo>
                    <a:pt x="642" y="343"/>
                  </a:moveTo>
                  <a:lnTo>
                    <a:pt x="642" y="343"/>
                  </a:lnTo>
                  <a:cubicBezTo>
                    <a:pt x="642" y="604"/>
                    <a:pt x="642" y="604"/>
                    <a:pt x="642" y="604"/>
                  </a:cubicBezTo>
                  <a:cubicBezTo>
                    <a:pt x="592" y="667"/>
                    <a:pt x="493" y="729"/>
                    <a:pt x="368" y="729"/>
                  </a:cubicBezTo>
                  <a:cubicBezTo>
                    <a:pt x="162" y="729"/>
                    <a:pt x="0" y="567"/>
                    <a:pt x="0" y="368"/>
                  </a:cubicBezTo>
                  <a:cubicBezTo>
                    <a:pt x="0" y="168"/>
                    <a:pt x="162" y="0"/>
                    <a:pt x="368" y="0"/>
                  </a:cubicBezTo>
                  <a:cubicBezTo>
                    <a:pt x="461" y="0"/>
                    <a:pt x="542" y="37"/>
                    <a:pt x="605" y="87"/>
                  </a:cubicBezTo>
                  <a:cubicBezTo>
                    <a:pt x="617" y="100"/>
                    <a:pt x="629" y="112"/>
                    <a:pt x="629" y="137"/>
                  </a:cubicBezTo>
                  <a:cubicBezTo>
                    <a:pt x="629" y="174"/>
                    <a:pt x="605" y="199"/>
                    <a:pt x="567" y="199"/>
                  </a:cubicBezTo>
                  <a:cubicBezTo>
                    <a:pt x="549" y="199"/>
                    <a:pt x="524" y="174"/>
                    <a:pt x="505" y="162"/>
                  </a:cubicBezTo>
                  <a:cubicBezTo>
                    <a:pt x="474" y="137"/>
                    <a:pt x="418" y="118"/>
                    <a:pt x="368" y="118"/>
                  </a:cubicBezTo>
                  <a:cubicBezTo>
                    <a:pt x="231" y="118"/>
                    <a:pt x="118" y="230"/>
                    <a:pt x="118" y="368"/>
                  </a:cubicBezTo>
                  <a:cubicBezTo>
                    <a:pt x="118" y="498"/>
                    <a:pt x="231" y="610"/>
                    <a:pt x="368" y="610"/>
                  </a:cubicBezTo>
                  <a:cubicBezTo>
                    <a:pt x="430" y="610"/>
                    <a:pt x="486" y="586"/>
                    <a:pt x="530" y="548"/>
                  </a:cubicBezTo>
                  <a:cubicBezTo>
                    <a:pt x="530" y="455"/>
                    <a:pt x="530" y="455"/>
                    <a:pt x="530" y="455"/>
                  </a:cubicBezTo>
                  <a:cubicBezTo>
                    <a:pt x="368" y="455"/>
                    <a:pt x="368" y="455"/>
                    <a:pt x="368" y="455"/>
                  </a:cubicBezTo>
                  <a:cubicBezTo>
                    <a:pt x="368" y="343"/>
                    <a:pt x="368" y="343"/>
                    <a:pt x="368" y="343"/>
                  </a:cubicBezTo>
                  <a:lnTo>
                    <a:pt x="642" y="343"/>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5" name="Freeform 17"/>
            <p:cNvSpPr>
              <a:spLocks noChangeArrowheads="1"/>
            </p:cNvSpPr>
            <p:nvPr/>
          </p:nvSpPr>
          <p:spPr bwMode="auto">
            <a:xfrm>
              <a:off x="5157" y="3868"/>
              <a:ext cx="128" cy="16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704 0 0"/>
                <a:gd name="G22" fmla="+- 673 0 0"/>
                <a:gd name="G23" fmla="+- 56 0 0"/>
                <a:gd name="G24" fmla="+- 56 0 0"/>
                <a:gd name="G25" fmla="+- 56 0 0"/>
                <a:gd name="G26" fmla="+- 25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T0" fmla="*/ 186874 w 574"/>
                <a:gd name="T1" fmla="*/ 18339 h 730"/>
                <a:gd name="T2" fmla="*/ 186874 w 574"/>
                <a:gd name="T3" fmla="*/ 18339 h 730"/>
                <a:gd name="T4" fmla="*/ 186874 w 574"/>
                <a:gd name="T5" fmla="*/ 236773 h 730"/>
                <a:gd name="T6" fmla="*/ 148390 w 574"/>
                <a:gd name="T7" fmla="*/ 236773 h 730"/>
                <a:gd name="T8" fmla="*/ 148390 w 574"/>
                <a:gd name="T9" fmla="*/ 136562 h 730"/>
                <a:gd name="T10" fmla="*/ 36527 w 574"/>
                <a:gd name="T11" fmla="*/ 136562 h 730"/>
                <a:gd name="T12" fmla="*/ 36527 w 574"/>
                <a:gd name="T13" fmla="*/ 220398 h 730"/>
                <a:gd name="T14" fmla="*/ 18263 w 574"/>
                <a:gd name="T15" fmla="*/ 238738 h 730"/>
                <a:gd name="T16" fmla="*/ 0 w 574"/>
                <a:gd name="T17" fmla="*/ 220398 h 730"/>
                <a:gd name="T18" fmla="*/ 0 w 574"/>
                <a:gd name="T19" fmla="*/ 18339 h 730"/>
                <a:gd name="T20" fmla="*/ 18263 w 574"/>
                <a:gd name="T21" fmla="*/ 0 h 730"/>
                <a:gd name="T22" fmla="*/ 36527 w 574"/>
                <a:gd name="T23" fmla="*/ 18339 h 730"/>
                <a:gd name="T24" fmla="*/ 36527 w 574"/>
                <a:gd name="T25" fmla="*/ 99883 h 730"/>
                <a:gd name="T26" fmla="*/ 148390 w 574"/>
                <a:gd name="T27" fmla="*/ 99883 h 730"/>
                <a:gd name="T28" fmla="*/ 148390 w 574"/>
                <a:gd name="T29" fmla="*/ 18339 h 730"/>
                <a:gd name="T30" fmla="*/ 168610 w 574"/>
                <a:gd name="T31" fmla="*/ 0 h 730"/>
                <a:gd name="T32" fmla="*/ 186874 w 574"/>
                <a:gd name="T33" fmla="*/ 1833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4" h="730">
                  <a:moveTo>
                    <a:pt x="573" y="56"/>
                  </a:moveTo>
                  <a:lnTo>
                    <a:pt x="573" y="56"/>
                  </a:lnTo>
                  <a:cubicBezTo>
                    <a:pt x="573" y="723"/>
                    <a:pt x="573" y="723"/>
                    <a:pt x="573" y="723"/>
                  </a:cubicBezTo>
                  <a:cubicBezTo>
                    <a:pt x="455" y="723"/>
                    <a:pt x="455" y="723"/>
                    <a:pt x="455" y="723"/>
                  </a:cubicBezTo>
                  <a:cubicBezTo>
                    <a:pt x="455" y="417"/>
                    <a:pt x="455" y="417"/>
                    <a:pt x="455" y="417"/>
                  </a:cubicBezTo>
                  <a:cubicBezTo>
                    <a:pt x="112" y="417"/>
                    <a:pt x="112" y="417"/>
                    <a:pt x="112" y="417"/>
                  </a:cubicBezTo>
                  <a:cubicBezTo>
                    <a:pt x="112" y="673"/>
                    <a:pt x="112" y="673"/>
                    <a:pt x="112" y="673"/>
                  </a:cubicBezTo>
                  <a:cubicBezTo>
                    <a:pt x="112" y="704"/>
                    <a:pt x="93" y="729"/>
                    <a:pt x="56" y="729"/>
                  </a:cubicBezTo>
                  <a:cubicBezTo>
                    <a:pt x="19" y="729"/>
                    <a:pt x="0" y="704"/>
                    <a:pt x="0" y="673"/>
                  </a:cubicBezTo>
                  <a:cubicBezTo>
                    <a:pt x="0" y="56"/>
                    <a:pt x="0" y="56"/>
                    <a:pt x="0" y="56"/>
                  </a:cubicBezTo>
                  <a:cubicBezTo>
                    <a:pt x="0" y="25"/>
                    <a:pt x="19" y="0"/>
                    <a:pt x="56" y="0"/>
                  </a:cubicBezTo>
                  <a:cubicBezTo>
                    <a:pt x="93" y="0"/>
                    <a:pt x="112" y="25"/>
                    <a:pt x="112" y="56"/>
                  </a:cubicBezTo>
                  <a:cubicBezTo>
                    <a:pt x="112" y="305"/>
                    <a:pt x="112" y="305"/>
                    <a:pt x="112" y="305"/>
                  </a:cubicBezTo>
                  <a:cubicBezTo>
                    <a:pt x="455" y="305"/>
                    <a:pt x="455" y="305"/>
                    <a:pt x="455" y="305"/>
                  </a:cubicBezTo>
                  <a:cubicBezTo>
                    <a:pt x="455" y="56"/>
                    <a:pt x="455" y="56"/>
                    <a:pt x="455" y="56"/>
                  </a:cubicBezTo>
                  <a:cubicBezTo>
                    <a:pt x="455" y="25"/>
                    <a:pt x="480" y="0"/>
                    <a:pt x="517" y="0"/>
                  </a:cubicBezTo>
                  <a:cubicBezTo>
                    <a:pt x="555" y="0"/>
                    <a:pt x="573" y="25"/>
                    <a:pt x="573" y="56"/>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6" name="Freeform 18"/>
            <p:cNvSpPr>
              <a:spLocks noChangeArrowheads="1"/>
            </p:cNvSpPr>
            <p:nvPr/>
          </p:nvSpPr>
          <p:spPr bwMode="auto">
            <a:xfrm>
              <a:off x="5311" y="3870"/>
              <a:ext cx="111" cy="16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87 0 0"/>
                <a:gd name="G22" fmla="+- 56 0 0"/>
                <a:gd name="G23" fmla="+- 25 0 0"/>
                <a:gd name="G24" fmla="+- 1 0 0"/>
                <a:gd name="G25" fmla="+- 1 0 0"/>
                <a:gd name="G26" fmla="+- 1 0 0"/>
                <a:gd name="G27" fmla="+- 1 0 0"/>
                <a:gd name="G28" fmla="+- 1 0 0"/>
                <a:gd name="G29" fmla="+- 1 0 0"/>
                <a:gd name="G30" fmla="+- 1 0 0"/>
                <a:gd name="G31" fmla="+- 1 0 0"/>
                <a:gd name="T0" fmla="*/ 162395 w 500"/>
                <a:gd name="T1" fmla="*/ 18309 h 718"/>
                <a:gd name="T2" fmla="*/ 162395 w 500"/>
                <a:gd name="T3" fmla="*/ 18309 h 718"/>
                <a:gd name="T4" fmla="*/ 142217 w 500"/>
                <a:gd name="T5" fmla="*/ 36618 h 718"/>
                <a:gd name="T6" fmla="*/ 99585 w 500"/>
                <a:gd name="T7" fmla="*/ 36618 h 718"/>
                <a:gd name="T8" fmla="*/ 99585 w 500"/>
                <a:gd name="T9" fmla="*/ 234418 h 718"/>
                <a:gd name="T10" fmla="*/ 63135 w 500"/>
                <a:gd name="T11" fmla="*/ 234418 h 718"/>
                <a:gd name="T12" fmla="*/ 63135 w 500"/>
                <a:gd name="T13" fmla="*/ 36618 h 718"/>
                <a:gd name="T14" fmla="*/ 20503 w 500"/>
                <a:gd name="T15" fmla="*/ 36618 h 718"/>
                <a:gd name="T16" fmla="*/ 0 w 500"/>
                <a:gd name="T17" fmla="*/ 18309 h 718"/>
                <a:gd name="T18" fmla="*/ 20503 w 500"/>
                <a:gd name="T19" fmla="*/ 0 h 718"/>
                <a:gd name="T20" fmla="*/ 142217 w 500"/>
                <a:gd name="T21" fmla="*/ 0 h 718"/>
                <a:gd name="T22" fmla="*/ 162395 w 500"/>
                <a:gd name="T23" fmla="*/ 18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718">
                  <a:moveTo>
                    <a:pt x="499" y="56"/>
                  </a:moveTo>
                  <a:lnTo>
                    <a:pt x="499" y="56"/>
                  </a:lnTo>
                  <a:cubicBezTo>
                    <a:pt x="499" y="87"/>
                    <a:pt x="474" y="112"/>
                    <a:pt x="437" y="112"/>
                  </a:cubicBezTo>
                  <a:cubicBezTo>
                    <a:pt x="306" y="112"/>
                    <a:pt x="306" y="112"/>
                    <a:pt x="306" y="112"/>
                  </a:cubicBezTo>
                  <a:cubicBezTo>
                    <a:pt x="306" y="717"/>
                    <a:pt x="306" y="717"/>
                    <a:pt x="306" y="717"/>
                  </a:cubicBezTo>
                  <a:cubicBezTo>
                    <a:pt x="194" y="717"/>
                    <a:pt x="194" y="717"/>
                    <a:pt x="194" y="717"/>
                  </a:cubicBezTo>
                  <a:cubicBezTo>
                    <a:pt x="194" y="112"/>
                    <a:pt x="194" y="112"/>
                    <a:pt x="194" y="112"/>
                  </a:cubicBezTo>
                  <a:cubicBezTo>
                    <a:pt x="63" y="112"/>
                    <a:pt x="63" y="112"/>
                    <a:pt x="63" y="112"/>
                  </a:cubicBezTo>
                  <a:cubicBezTo>
                    <a:pt x="25" y="112"/>
                    <a:pt x="0" y="87"/>
                    <a:pt x="0" y="56"/>
                  </a:cubicBezTo>
                  <a:cubicBezTo>
                    <a:pt x="0" y="25"/>
                    <a:pt x="25" y="0"/>
                    <a:pt x="63" y="0"/>
                  </a:cubicBezTo>
                  <a:cubicBezTo>
                    <a:pt x="437" y="0"/>
                    <a:pt x="437" y="0"/>
                    <a:pt x="437" y="0"/>
                  </a:cubicBezTo>
                  <a:cubicBezTo>
                    <a:pt x="474" y="0"/>
                    <a:pt x="499" y="25"/>
                    <a:pt x="499" y="56"/>
                  </a:cubicBez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7" name="Freeform 19"/>
            <p:cNvSpPr>
              <a:spLocks noChangeArrowheads="1"/>
            </p:cNvSpPr>
            <p:nvPr/>
          </p:nvSpPr>
          <p:spPr bwMode="auto">
            <a:xfrm>
              <a:off x="4479" y="3868"/>
              <a:ext cx="163" cy="163"/>
            </a:xfrm>
            <a:custGeom>
              <a:avLst/>
              <a:gdLst>
                <a:gd name="G0" fmla="+- 368 0 0"/>
                <a:gd name="G1" fmla="+- 368 0 0"/>
                <a:gd name="G2" fmla="+- 162 0 0"/>
                <a:gd name="G3" fmla="+- 1 0 0"/>
                <a:gd name="G4" fmla="+- 1 0 0"/>
                <a:gd name="G5" fmla="+- 1 0 0"/>
                <a:gd name="G6" fmla="+- 1 0 0"/>
                <a:gd name="G7" fmla="+- 1 0 0"/>
                <a:gd name="G8" fmla="+- 1 0 0"/>
                <a:gd name="G9" fmla="+- 1 0 0"/>
                <a:gd name="G10" fmla="+- 1 0 0"/>
                <a:gd name="G11" fmla="+- 1 0 0"/>
                <a:gd name="G12" fmla="+- 567 0 0"/>
                <a:gd name="G13" fmla="+- 368 0 0"/>
                <a:gd name="T0" fmla="*/ 0 w 730"/>
                <a:gd name="T1" fmla="*/ 120515 h 730"/>
                <a:gd name="T2" fmla="*/ 0 w 730"/>
                <a:gd name="T3" fmla="*/ 120515 h 730"/>
                <a:gd name="T4" fmla="*/ 120502 w 730"/>
                <a:gd name="T5" fmla="*/ 0 h 730"/>
                <a:gd name="T6" fmla="*/ 238713 w 730"/>
                <a:gd name="T7" fmla="*/ 120515 h 730"/>
                <a:gd name="T8" fmla="*/ 120502 w 730"/>
                <a:gd name="T9" fmla="*/ 238738 h 730"/>
                <a:gd name="T10" fmla="*/ 0 w 730"/>
                <a:gd name="T11" fmla="*/ 120515 h 730"/>
              </a:gdLst>
              <a:ahLst/>
              <a:cxnLst>
                <a:cxn ang="0">
                  <a:pos x="T0" y="T1"/>
                </a:cxn>
                <a:cxn ang="0">
                  <a:pos x="T2" y="T3"/>
                </a:cxn>
                <a:cxn ang="0">
                  <a:pos x="T4" y="T5"/>
                </a:cxn>
                <a:cxn ang="0">
                  <a:pos x="T6" y="T7"/>
                </a:cxn>
                <a:cxn ang="0">
                  <a:pos x="T8" y="T9"/>
                </a:cxn>
                <a:cxn ang="0">
                  <a:pos x="T10" y="T11"/>
                </a:cxn>
              </a:cxnLst>
              <a:rect l="0" t="0" r="r" b="b"/>
              <a:pathLst>
                <a:path w="730" h="730">
                  <a:moveTo>
                    <a:pt x="0" y="368"/>
                  </a:moveTo>
                  <a:lnTo>
                    <a:pt x="0" y="368"/>
                  </a:lnTo>
                  <a:cubicBezTo>
                    <a:pt x="0" y="162"/>
                    <a:pt x="162" y="0"/>
                    <a:pt x="368" y="0"/>
                  </a:cubicBezTo>
                  <a:cubicBezTo>
                    <a:pt x="567" y="0"/>
                    <a:pt x="729" y="162"/>
                    <a:pt x="729" y="368"/>
                  </a:cubicBezTo>
                  <a:cubicBezTo>
                    <a:pt x="729" y="567"/>
                    <a:pt x="567" y="729"/>
                    <a:pt x="368" y="729"/>
                  </a:cubicBezTo>
                  <a:cubicBezTo>
                    <a:pt x="162" y="729"/>
                    <a:pt x="0" y="567"/>
                    <a:pt x="0" y="3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8" name="Freeform 20"/>
            <p:cNvSpPr>
              <a:spLocks noChangeArrowheads="1"/>
            </p:cNvSpPr>
            <p:nvPr/>
          </p:nvSpPr>
          <p:spPr bwMode="auto">
            <a:xfrm>
              <a:off x="4479" y="3868"/>
              <a:ext cx="163" cy="16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355 0 0"/>
                <a:gd name="G21" fmla="+- 355 0 0"/>
                <a:gd name="G22" fmla="+- 1 0 0"/>
                <a:gd name="G23" fmla="+- 1 0 0"/>
                <a:gd name="G24" fmla="+- 1 0 0"/>
                <a:gd name="G25" fmla="+- 1 0 0"/>
                <a:gd name="G26" fmla="+- 1 0 0"/>
                <a:gd name="G27" fmla="+- 1 0 0"/>
                <a:gd name="G28" fmla="+- 1 0 0"/>
                <a:gd name="G29" fmla="*/ 1 0 0"/>
                <a:gd name="G30" fmla="+- 355 0 0"/>
                <a:gd name="G31" fmla="+- 1 0 0"/>
                <a:gd name="G32" fmla="+- 1 0 0"/>
                <a:gd name="G33" fmla="+- 1 0 0"/>
                <a:gd name="G34" fmla="+- 1 0 0"/>
                <a:gd name="G35" fmla="+- 1 0 0"/>
                <a:gd name="G36" fmla="+- 380 0 0"/>
                <a:gd name="G37" fmla="+- 380 0 0"/>
                <a:gd name="G38" fmla="+- 380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G68" fmla="+- 1 0 0"/>
                <a:gd name="G69" fmla="+- 1 0 0"/>
                <a:gd name="G70" fmla="+- 1 0 0"/>
                <a:gd name="G71" fmla="+- 1 0 0"/>
                <a:gd name="G72" fmla="+- 1 0 0"/>
                <a:gd name="G73" fmla="+- 1 0 0"/>
                <a:gd name="G74" fmla="+- 1 0 0"/>
                <a:gd name="G75" fmla="+- 1 0 0"/>
                <a:gd name="G76" fmla="+- 1 0 0"/>
                <a:gd name="G77" fmla="+- 1 0 0"/>
                <a:gd name="G78" fmla="+- 1 0 0"/>
                <a:gd name="G79" fmla="+- 1 0 0"/>
                <a:gd name="G80" fmla="+- 1 0 0"/>
                <a:gd name="G81" fmla="+- 1 0 0"/>
                <a:gd name="G82" fmla="+- 1 0 0"/>
                <a:gd name="G83" fmla="+- 1 0 0"/>
                <a:gd name="G84" fmla="+- 1 0 0"/>
                <a:gd name="G85" fmla="+- 1 0 0"/>
                <a:gd name="G86" fmla="+- 1 0 0"/>
                <a:gd name="G87" fmla="+- 1 0 0"/>
                <a:gd name="G88" fmla="+- 1 0 0"/>
                <a:gd name="G89" fmla="+- 1 0 0"/>
                <a:gd name="G90" fmla="+- 1 0 0"/>
                <a:gd name="G91" fmla="+- 1 0 0"/>
                <a:gd name="G92" fmla="+- 1 0 0"/>
                <a:gd name="G93" fmla="+- 1 0 0"/>
                <a:gd name="G94" fmla="+- 1 0 0"/>
                <a:gd name="G95" fmla="+- 1 0 0"/>
                <a:gd name="G96" fmla="+- 1 0 0"/>
                <a:gd name="G97" fmla="+- 1 0 0"/>
                <a:gd name="G98" fmla="+- 1 0 0"/>
                <a:gd name="G99" fmla="+- 1 0 0"/>
                <a:gd name="G100" fmla="+- 1 0 0"/>
                <a:gd name="G101" fmla="+- 1 0 0"/>
                <a:gd name="G102" fmla="+- 1 0 0"/>
                <a:gd name="G103" fmla="+- 1 0 0"/>
                <a:gd name="G104" fmla="+- 1 0 0"/>
                <a:gd name="G105" fmla="+- 1 0 0"/>
                <a:gd name="G106" fmla="+- 1 0 0"/>
                <a:gd name="G107" fmla="+- 1 0 0"/>
                <a:gd name="G108" fmla="+- 1 0 0"/>
                <a:gd name="G109" fmla="+- 1 0 0"/>
                <a:gd name="G110" fmla="+- 1 0 0"/>
                <a:gd name="G111" fmla="+- 1 0 0"/>
                <a:gd name="G112" fmla="+- 1 0 0"/>
                <a:gd name="G113" fmla="+- 1 0 0"/>
                <a:gd name="G114" fmla="+- 1 0 0"/>
                <a:gd name="G115" fmla="+- 1 0 0"/>
                <a:gd name="G116" fmla="+- 1 0 0"/>
                <a:gd name="G117" fmla="+- 1 0 0"/>
                <a:gd name="G118" fmla="+- 1 0 0"/>
                <a:gd name="G119" fmla="+- 1 0 0"/>
                <a:gd name="G120" fmla="+- 1 0 0"/>
                <a:gd name="G121" fmla="+- 1 0 0"/>
                <a:gd name="T0" fmla="*/ 104130 w 730"/>
                <a:gd name="T1" fmla="*/ 59275 h 730"/>
                <a:gd name="T2" fmla="*/ 104130 w 730"/>
                <a:gd name="T3" fmla="*/ 59275 h 730"/>
                <a:gd name="T4" fmla="*/ 63198 w 730"/>
                <a:gd name="T5" fmla="*/ 14409 h 730"/>
                <a:gd name="T6" fmla="*/ 116245 w 730"/>
                <a:gd name="T7" fmla="*/ 0 h 730"/>
                <a:gd name="T8" fmla="*/ 104130 w 730"/>
                <a:gd name="T9" fmla="*/ 59275 h 730"/>
                <a:gd name="T10" fmla="*/ 18337 w 730"/>
                <a:gd name="T11" fmla="*/ 56983 h 730"/>
                <a:gd name="T12" fmla="*/ 18337 w 730"/>
                <a:gd name="T13" fmla="*/ 56983 h 730"/>
                <a:gd name="T14" fmla="*/ 75641 w 730"/>
                <a:gd name="T15" fmla="*/ 75322 h 730"/>
                <a:gd name="T16" fmla="*/ 57304 w 730"/>
                <a:gd name="T17" fmla="*/ 18339 h 730"/>
                <a:gd name="T18" fmla="*/ 18337 w 730"/>
                <a:gd name="T19" fmla="*/ 56983 h 730"/>
                <a:gd name="T20" fmla="*/ 0 w 730"/>
                <a:gd name="T21" fmla="*/ 116258 h 730"/>
                <a:gd name="T22" fmla="*/ 0 w 730"/>
                <a:gd name="T23" fmla="*/ 116258 h 730"/>
                <a:gd name="T24" fmla="*/ 59269 w 730"/>
                <a:gd name="T25" fmla="*/ 104141 h 730"/>
                <a:gd name="T26" fmla="*/ 14408 w 730"/>
                <a:gd name="T27" fmla="*/ 63205 h 730"/>
                <a:gd name="T28" fmla="*/ 0 w 730"/>
                <a:gd name="T29" fmla="*/ 116258 h 730"/>
                <a:gd name="T30" fmla="*/ 14408 w 730"/>
                <a:gd name="T31" fmla="*/ 175533 h 730"/>
                <a:gd name="T32" fmla="*/ 14408 w 730"/>
                <a:gd name="T33" fmla="*/ 175533 h 730"/>
                <a:gd name="T34" fmla="*/ 59269 w 730"/>
                <a:gd name="T35" fmla="*/ 134597 h 730"/>
                <a:gd name="T36" fmla="*/ 0 w 730"/>
                <a:gd name="T37" fmla="*/ 124445 h 730"/>
                <a:gd name="T38" fmla="*/ 14408 w 730"/>
                <a:gd name="T39" fmla="*/ 175533 h 730"/>
                <a:gd name="T40" fmla="*/ 57304 w 730"/>
                <a:gd name="T41" fmla="*/ 220398 h 730"/>
                <a:gd name="T42" fmla="*/ 57304 w 730"/>
                <a:gd name="T43" fmla="*/ 220398 h 730"/>
                <a:gd name="T44" fmla="*/ 75641 w 730"/>
                <a:gd name="T45" fmla="*/ 163088 h 730"/>
                <a:gd name="T46" fmla="*/ 18337 w 730"/>
                <a:gd name="T47" fmla="*/ 181755 h 730"/>
                <a:gd name="T48" fmla="*/ 57304 w 730"/>
                <a:gd name="T49" fmla="*/ 220398 h 730"/>
                <a:gd name="T50" fmla="*/ 116245 w 730"/>
                <a:gd name="T51" fmla="*/ 238738 h 730"/>
                <a:gd name="T52" fmla="*/ 116245 w 730"/>
                <a:gd name="T53" fmla="*/ 238738 h 730"/>
                <a:gd name="T54" fmla="*/ 104130 w 730"/>
                <a:gd name="T55" fmla="*/ 179462 h 730"/>
                <a:gd name="T56" fmla="*/ 63198 w 730"/>
                <a:gd name="T57" fmla="*/ 224328 h 730"/>
                <a:gd name="T58" fmla="*/ 116245 w 730"/>
                <a:gd name="T59" fmla="*/ 238738 h 730"/>
                <a:gd name="T60" fmla="*/ 136548 w 730"/>
                <a:gd name="T61" fmla="*/ 179462 h 730"/>
                <a:gd name="T62" fmla="*/ 136548 w 730"/>
                <a:gd name="T63" fmla="*/ 179462 h 730"/>
                <a:gd name="T64" fmla="*/ 124432 w 730"/>
                <a:gd name="T65" fmla="*/ 238738 h 730"/>
                <a:gd name="T66" fmla="*/ 175514 w 730"/>
                <a:gd name="T67" fmla="*/ 224328 h 730"/>
                <a:gd name="T68" fmla="*/ 136548 w 730"/>
                <a:gd name="T69" fmla="*/ 179462 h 730"/>
                <a:gd name="T70" fmla="*/ 220375 w 730"/>
                <a:gd name="T71" fmla="*/ 181755 h 730"/>
                <a:gd name="T72" fmla="*/ 220375 w 730"/>
                <a:gd name="T73" fmla="*/ 181755 h 730"/>
                <a:gd name="T74" fmla="*/ 163399 w 730"/>
                <a:gd name="T75" fmla="*/ 163088 h 730"/>
                <a:gd name="T76" fmla="*/ 183701 w 730"/>
                <a:gd name="T77" fmla="*/ 220398 h 730"/>
                <a:gd name="T78" fmla="*/ 220375 w 730"/>
                <a:gd name="T79" fmla="*/ 181755 h 730"/>
                <a:gd name="T80" fmla="*/ 224632 w 730"/>
                <a:gd name="T81" fmla="*/ 175533 h 730"/>
                <a:gd name="T82" fmla="*/ 224632 w 730"/>
                <a:gd name="T83" fmla="*/ 175533 h 730"/>
                <a:gd name="T84" fmla="*/ 238713 w 730"/>
                <a:gd name="T85" fmla="*/ 124445 h 730"/>
                <a:gd name="T86" fmla="*/ 179771 w 730"/>
                <a:gd name="T87" fmla="*/ 134597 h 730"/>
                <a:gd name="T88" fmla="*/ 224632 w 730"/>
                <a:gd name="T89" fmla="*/ 175533 h 730"/>
                <a:gd name="T90" fmla="*/ 238713 w 730"/>
                <a:gd name="T91" fmla="*/ 116258 h 730"/>
                <a:gd name="T92" fmla="*/ 238713 w 730"/>
                <a:gd name="T93" fmla="*/ 116258 h 730"/>
                <a:gd name="T94" fmla="*/ 224632 w 730"/>
                <a:gd name="T95" fmla="*/ 63205 h 730"/>
                <a:gd name="T96" fmla="*/ 179771 w 730"/>
                <a:gd name="T97" fmla="*/ 104141 h 730"/>
                <a:gd name="T98" fmla="*/ 238713 w 730"/>
                <a:gd name="T99" fmla="*/ 116258 h 730"/>
                <a:gd name="T100" fmla="*/ 183701 w 730"/>
                <a:gd name="T101" fmla="*/ 18339 h 730"/>
                <a:gd name="T102" fmla="*/ 183701 w 730"/>
                <a:gd name="T103" fmla="*/ 18339 h 730"/>
                <a:gd name="T104" fmla="*/ 163399 w 730"/>
                <a:gd name="T105" fmla="*/ 75322 h 730"/>
                <a:gd name="T106" fmla="*/ 220375 w 730"/>
                <a:gd name="T107" fmla="*/ 56983 h 730"/>
                <a:gd name="T108" fmla="*/ 183701 w 730"/>
                <a:gd name="T109" fmla="*/ 18339 h 730"/>
                <a:gd name="T110" fmla="*/ 175514 w 730"/>
                <a:gd name="T111" fmla="*/ 14409 h 730"/>
                <a:gd name="T112" fmla="*/ 175514 w 730"/>
                <a:gd name="T113" fmla="*/ 14409 h 730"/>
                <a:gd name="T114" fmla="*/ 124432 w 730"/>
                <a:gd name="T115" fmla="*/ 0 h 730"/>
                <a:gd name="T116" fmla="*/ 136548 w 730"/>
                <a:gd name="T117" fmla="*/ 59275 h 730"/>
                <a:gd name="T118" fmla="*/ 175514 w 730"/>
                <a:gd name="T119" fmla="*/ 1440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0" h="730">
                  <a:moveTo>
                    <a:pt x="318" y="181"/>
                  </a:moveTo>
                  <a:lnTo>
                    <a:pt x="318" y="181"/>
                  </a:lnTo>
                  <a:cubicBezTo>
                    <a:pt x="193" y="44"/>
                    <a:pt x="193" y="44"/>
                    <a:pt x="193" y="44"/>
                  </a:cubicBezTo>
                  <a:cubicBezTo>
                    <a:pt x="243" y="19"/>
                    <a:pt x="299" y="0"/>
                    <a:pt x="355" y="0"/>
                  </a:cubicBezTo>
                  <a:lnTo>
                    <a:pt x="318" y="181"/>
                  </a:lnTo>
                  <a:close/>
                  <a:moveTo>
                    <a:pt x="56" y="174"/>
                  </a:moveTo>
                  <a:lnTo>
                    <a:pt x="56" y="174"/>
                  </a:lnTo>
                  <a:cubicBezTo>
                    <a:pt x="231" y="230"/>
                    <a:pt x="231" y="230"/>
                    <a:pt x="231" y="230"/>
                  </a:cubicBezTo>
                  <a:cubicBezTo>
                    <a:pt x="175" y="56"/>
                    <a:pt x="175" y="56"/>
                    <a:pt x="175" y="56"/>
                  </a:cubicBezTo>
                  <a:cubicBezTo>
                    <a:pt x="125" y="87"/>
                    <a:pt x="87" y="125"/>
                    <a:pt x="56" y="174"/>
                  </a:cubicBezTo>
                  <a:close/>
                  <a:moveTo>
                    <a:pt x="0" y="355"/>
                  </a:moveTo>
                  <a:lnTo>
                    <a:pt x="0" y="355"/>
                  </a:lnTo>
                  <a:cubicBezTo>
                    <a:pt x="181" y="318"/>
                    <a:pt x="181" y="318"/>
                    <a:pt x="181" y="318"/>
                  </a:cubicBezTo>
                  <a:cubicBezTo>
                    <a:pt x="44" y="193"/>
                    <a:pt x="44" y="193"/>
                    <a:pt x="44" y="193"/>
                  </a:cubicBezTo>
                  <a:cubicBezTo>
                    <a:pt x="18" y="243"/>
                    <a:pt x="6" y="293"/>
                    <a:pt x="0" y="355"/>
                  </a:cubicBezTo>
                  <a:close/>
                  <a:moveTo>
                    <a:pt x="44" y="536"/>
                  </a:moveTo>
                  <a:lnTo>
                    <a:pt x="44" y="536"/>
                  </a:lnTo>
                  <a:cubicBezTo>
                    <a:pt x="181" y="411"/>
                    <a:pt x="181" y="411"/>
                    <a:pt x="181" y="411"/>
                  </a:cubicBezTo>
                  <a:cubicBezTo>
                    <a:pt x="0" y="380"/>
                    <a:pt x="0" y="380"/>
                    <a:pt x="0" y="380"/>
                  </a:cubicBezTo>
                  <a:cubicBezTo>
                    <a:pt x="6" y="436"/>
                    <a:pt x="18" y="486"/>
                    <a:pt x="44" y="536"/>
                  </a:cubicBezTo>
                  <a:close/>
                  <a:moveTo>
                    <a:pt x="175" y="673"/>
                  </a:moveTo>
                  <a:lnTo>
                    <a:pt x="175" y="673"/>
                  </a:lnTo>
                  <a:cubicBezTo>
                    <a:pt x="231" y="498"/>
                    <a:pt x="231" y="498"/>
                    <a:pt x="231" y="498"/>
                  </a:cubicBezTo>
                  <a:cubicBezTo>
                    <a:pt x="56" y="555"/>
                    <a:pt x="56" y="555"/>
                    <a:pt x="56" y="555"/>
                  </a:cubicBezTo>
                  <a:cubicBezTo>
                    <a:pt x="87" y="604"/>
                    <a:pt x="125" y="642"/>
                    <a:pt x="175" y="673"/>
                  </a:cubicBezTo>
                  <a:close/>
                  <a:moveTo>
                    <a:pt x="355" y="729"/>
                  </a:moveTo>
                  <a:lnTo>
                    <a:pt x="355" y="729"/>
                  </a:lnTo>
                  <a:cubicBezTo>
                    <a:pt x="318" y="548"/>
                    <a:pt x="318" y="548"/>
                    <a:pt x="318" y="548"/>
                  </a:cubicBezTo>
                  <a:cubicBezTo>
                    <a:pt x="193" y="685"/>
                    <a:pt x="193" y="685"/>
                    <a:pt x="193" y="685"/>
                  </a:cubicBezTo>
                  <a:cubicBezTo>
                    <a:pt x="243" y="710"/>
                    <a:pt x="299" y="729"/>
                    <a:pt x="355" y="729"/>
                  </a:cubicBezTo>
                  <a:close/>
                  <a:moveTo>
                    <a:pt x="417" y="548"/>
                  </a:moveTo>
                  <a:lnTo>
                    <a:pt x="417" y="548"/>
                  </a:lnTo>
                  <a:cubicBezTo>
                    <a:pt x="380" y="729"/>
                    <a:pt x="380" y="729"/>
                    <a:pt x="380" y="729"/>
                  </a:cubicBezTo>
                  <a:cubicBezTo>
                    <a:pt x="436" y="729"/>
                    <a:pt x="492" y="710"/>
                    <a:pt x="536" y="685"/>
                  </a:cubicBezTo>
                  <a:lnTo>
                    <a:pt x="417" y="548"/>
                  </a:lnTo>
                  <a:close/>
                  <a:moveTo>
                    <a:pt x="673" y="555"/>
                  </a:moveTo>
                  <a:lnTo>
                    <a:pt x="673" y="555"/>
                  </a:lnTo>
                  <a:cubicBezTo>
                    <a:pt x="499" y="498"/>
                    <a:pt x="499" y="498"/>
                    <a:pt x="499" y="498"/>
                  </a:cubicBezTo>
                  <a:cubicBezTo>
                    <a:pt x="561" y="673"/>
                    <a:pt x="561" y="673"/>
                    <a:pt x="561" y="673"/>
                  </a:cubicBezTo>
                  <a:cubicBezTo>
                    <a:pt x="604" y="642"/>
                    <a:pt x="648" y="604"/>
                    <a:pt x="673" y="555"/>
                  </a:cubicBezTo>
                  <a:close/>
                  <a:moveTo>
                    <a:pt x="686" y="536"/>
                  </a:moveTo>
                  <a:lnTo>
                    <a:pt x="686" y="536"/>
                  </a:lnTo>
                  <a:cubicBezTo>
                    <a:pt x="710" y="486"/>
                    <a:pt x="729" y="436"/>
                    <a:pt x="729" y="380"/>
                  </a:cubicBezTo>
                  <a:cubicBezTo>
                    <a:pt x="549" y="411"/>
                    <a:pt x="549" y="411"/>
                    <a:pt x="549" y="411"/>
                  </a:cubicBezTo>
                  <a:lnTo>
                    <a:pt x="686" y="536"/>
                  </a:lnTo>
                  <a:close/>
                  <a:moveTo>
                    <a:pt x="729" y="355"/>
                  </a:moveTo>
                  <a:lnTo>
                    <a:pt x="729" y="355"/>
                  </a:lnTo>
                  <a:cubicBezTo>
                    <a:pt x="729" y="293"/>
                    <a:pt x="710" y="243"/>
                    <a:pt x="686" y="193"/>
                  </a:cubicBezTo>
                  <a:cubicBezTo>
                    <a:pt x="549" y="318"/>
                    <a:pt x="549" y="318"/>
                    <a:pt x="549" y="318"/>
                  </a:cubicBezTo>
                  <a:lnTo>
                    <a:pt x="729" y="355"/>
                  </a:lnTo>
                  <a:close/>
                  <a:moveTo>
                    <a:pt x="561" y="56"/>
                  </a:moveTo>
                  <a:lnTo>
                    <a:pt x="561" y="56"/>
                  </a:lnTo>
                  <a:cubicBezTo>
                    <a:pt x="499" y="230"/>
                    <a:pt x="499" y="230"/>
                    <a:pt x="499" y="230"/>
                  </a:cubicBezTo>
                  <a:cubicBezTo>
                    <a:pt x="673" y="174"/>
                    <a:pt x="673" y="174"/>
                    <a:pt x="673" y="174"/>
                  </a:cubicBezTo>
                  <a:cubicBezTo>
                    <a:pt x="648" y="125"/>
                    <a:pt x="604" y="87"/>
                    <a:pt x="561" y="56"/>
                  </a:cubicBezTo>
                  <a:close/>
                  <a:moveTo>
                    <a:pt x="536" y="44"/>
                  </a:moveTo>
                  <a:lnTo>
                    <a:pt x="536" y="44"/>
                  </a:lnTo>
                  <a:cubicBezTo>
                    <a:pt x="492" y="19"/>
                    <a:pt x="436" y="0"/>
                    <a:pt x="380" y="0"/>
                  </a:cubicBezTo>
                  <a:cubicBezTo>
                    <a:pt x="417" y="181"/>
                    <a:pt x="417" y="181"/>
                    <a:pt x="417" y="181"/>
                  </a:cubicBezTo>
                  <a:lnTo>
                    <a:pt x="536" y="44"/>
                  </a:lnTo>
                  <a:close/>
                </a:path>
              </a:pathLst>
            </a:custGeom>
            <a:solidFill>
              <a:srgbClr val="D7192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89" name="Freeform 21"/>
            <p:cNvSpPr>
              <a:spLocks noChangeArrowheads="1"/>
            </p:cNvSpPr>
            <p:nvPr/>
          </p:nvSpPr>
          <p:spPr bwMode="auto">
            <a:xfrm>
              <a:off x="5451" y="3875"/>
              <a:ext cx="12" cy="19"/>
            </a:xfrm>
            <a:custGeom>
              <a:avLst/>
              <a:gdLst>
                <a:gd name="G0" fmla="+- 1 0 0"/>
                <a:gd name="G1" fmla="+- 1 0 0"/>
                <a:gd name="G2" fmla="+- 1 0 0"/>
                <a:gd name="G3" fmla="+- 1 0 0"/>
                <a:gd name="G4" fmla="+- 1 0 0"/>
                <a:gd name="G5" fmla="*/ 1 0 0"/>
                <a:gd name="G6" fmla="*/ 1 0 0"/>
                <a:gd name="G7" fmla="*/ 1 0 0"/>
                <a:gd name="G8" fmla="*/ 1 0 0"/>
                <a:gd name="G9" fmla="+- 1 0 0"/>
                <a:gd name="G10" fmla="+- 6 0 0"/>
                <a:gd name="G11" fmla="+- 81 0 0"/>
                <a:gd name="G12" fmla="+- 81 0 0"/>
                <a:gd name="G13" fmla="+- 81 0 0"/>
                <a:gd name="G14" fmla="+- 87 0 0"/>
                <a:gd name="G15" fmla="+- 87 0 0"/>
                <a:gd name="G16" fmla="+- 87 0 0"/>
                <a:gd name="G17" fmla="+- 87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T0" fmla="*/ 18397 w 58"/>
                <a:gd name="T1" fmla="*/ 8183 h 88"/>
                <a:gd name="T2" fmla="*/ 18397 w 58"/>
                <a:gd name="T3" fmla="*/ 8183 h 88"/>
                <a:gd name="T4" fmla="*/ 10328 w 58"/>
                <a:gd name="T5" fmla="*/ 0 h 88"/>
                <a:gd name="T6" fmla="*/ 2259 w 58"/>
                <a:gd name="T7" fmla="*/ 0 h 88"/>
                <a:gd name="T8" fmla="*/ 0 w 58"/>
                <a:gd name="T9" fmla="*/ 1964 h 88"/>
                <a:gd name="T10" fmla="*/ 0 w 58"/>
                <a:gd name="T11" fmla="*/ 26512 h 88"/>
                <a:gd name="T12" fmla="*/ 2259 w 58"/>
                <a:gd name="T13" fmla="*/ 28476 h 88"/>
                <a:gd name="T14" fmla="*/ 4196 w 58"/>
                <a:gd name="T15" fmla="*/ 26512 h 88"/>
                <a:gd name="T16" fmla="*/ 4196 w 58"/>
                <a:gd name="T17" fmla="*/ 16365 h 88"/>
                <a:gd name="T18" fmla="*/ 10328 w 58"/>
                <a:gd name="T19" fmla="*/ 16365 h 88"/>
                <a:gd name="T20" fmla="*/ 16138 w 58"/>
                <a:gd name="T21" fmla="*/ 28476 h 88"/>
                <a:gd name="T22" fmla="*/ 18397 w 58"/>
                <a:gd name="T23" fmla="*/ 28476 h 88"/>
                <a:gd name="T24" fmla="*/ 12265 w 58"/>
                <a:gd name="T25" fmla="*/ 16365 h 88"/>
                <a:gd name="T26" fmla="*/ 18397 w 58"/>
                <a:gd name="T27" fmla="*/ 8183 h 88"/>
                <a:gd name="T28" fmla="*/ 10328 w 58"/>
                <a:gd name="T29" fmla="*/ 14402 h 88"/>
                <a:gd name="T30" fmla="*/ 10328 w 58"/>
                <a:gd name="T31" fmla="*/ 14402 h 88"/>
                <a:gd name="T32" fmla="*/ 4196 w 58"/>
                <a:gd name="T33" fmla="*/ 14402 h 88"/>
                <a:gd name="T34" fmla="*/ 4196 w 58"/>
                <a:gd name="T35" fmla="*/ 1964 h 88"/>
                <a:gd name="T36" fmla="*/ 10328 w 58"/>
                <a:gd name="T37" fmla="*/ 1964 h 88"/>
                <a:gd name="T38" fmla="*/ 16138 w 58"/>
                <a:gd name="T39" fmla="*/ 8183 h 88"/>
                <a:gd name="T40" fmla="*/ 10328 w 58"/>
                <a:gd name="T41" fmla="*/ 1440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88">
                  <a:moveTo>
                    <a:pt x="57" y="25"/>
                  </a:moveTo>
                  <a:lnTo>
                    <a:pt x="57" y="25"/>
                  </a:lnTo>
                  <a:cubicBezTo>
                    <a:pt x="57" y="13"/>
                    <a:pt x="44" y="0"/>
                    <a:pt x="32" y="0"/>
                  </a:cubicBezTo>
                  <a:cubicBezTo>
                    <a:pt x="7" y="0"/>
                    <a:pt x="7" y="0"/>
                    <a:pt x="7" y="0"/>
                  </a:cubicBezTo>
                  <a:cubicBezTo>
                    <a:pt x="7" y="0"/>
                    <a:pt x="0" y="0"/>
                    <a:pt x="0" y="6"/>
                  </a:cubicBezTo>
                  <a:cubicBezTo>
                    <a:pt x="0" y="81"/>
                    <a:pt x="0" y="81"/>
                    <a:pt x="0" y="81"/>
                  </a:cubicBezTo>
                  <a:cubicBezTo>
                    <a:pt x="0" y="87"/>
                    <a:pt x="7" y="87"/>
                    <a:pt x="7" y="87"/>
                  </a:cubicBezTo>
                  <a:cubicBezTo>
                    <a:pt x="7" y="87"/>
                    <a:pt x="13" y="87"/>
                    <a:pt x="13" y="81"/>
                  </a:cubicBezTo>
                  <a:cubicBezTo>
                    <a:pt x="13" y="50"/>
                    <a:pt x="13" y="50"/>
                    <a:pt x="13" y="50"/>
                  </a:cubicBezTo>
                  <a:cubicBezTo>
                    <a:pt x="32" y="50"/>
                    <a:pt x="32" y="50"/>
                    <a:pt x="32" y="50"/>
                  </a:cubicBezTo>
                  <a:cubicBezTo>
                    <a:pt x="50" y="87"/>
                    <a:pt x="50" y="87"/>
                    <a:pt x="50" y="87"/>
                  </a:cubicBezTo>
                  <a:cubicBezTo>
                    <a:pt x="57" y="87"/>
                    <a:pt x="57" y="87"/>
                    <a:pt x="57" y="87"/>
                  </a:cubicBezTo>
                  <a:cubicBezTo>
                    <a:pt x="38" y="50"/>
                    <a:pt x="38" y="50"/>
                    <a:pt x="38" y="50"/>
                  </a:cubicBezTo>
                  <a:cubicBezTo>
                    <a:pt x="50" y="44"/>
                    <a:pt x="57" y="38"/>
                    <a:pt x="57" y="25"/>
                  </a:cubicBezTo>
                  <a:close/>
                  <a:moveTo>
                    <a:pt x="32" y="44"/>
                  </a:moveTo>
                  <a:lnTo>
                    <a:pt x="32" y="44"/>
                  </a:lnTo>
                  <a:cubicBezTo>
                    <a:pt x="13" y="44"/>
                    <a:pt x="13" y="44"/>
                    <a:pt x="13" y="44"/>
                  </a:cubicBezTo>
                  <a:cubicBezTo>
                    <a:pt x="13" y="6"/>
                    <a:pt x="13" y="6"/>
                    <a:pt x="13" y="6"/>
                  </a:cubicBezTo>
                  <a:cubicBezTo>
                    <a:pt x="32" y="6"/>
                    <a:pt x="32" y="6"/>
                    <a:pt x="32" y="6"/>
                  </a:cubicBezTo>
                  <a:cubicBezTo>
                    <a:pt x="38" y="6"/>
                    <a:pt x="50" y="13"/>
                    <a:pt x="50" y="25"/>
                  </a:cubicBezTo>
                  <a:cubicBezTo>
                    <a:pt x="50" y="31"/>
                    <a:pt x="38" y="44"/>
                    <a:pt x="32" y="44"/>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sp>
          <p:nvSpPr>
            <p:cNvPr id="90" name="Freeform 22"/>
            <p:cNvSpPr>
              <a:spLocks noChangeArrowheads="1"/>
            </p:cNvSpPr>
            <p:nvPr/>
          </p:nvSpPr>
          <p:spPr bwMode="auto">
            <a:xfrm>
              <a:off x="5441" y="3870"/>
              <a:ext cx="30" cy="30"/>
            </a:xfrm>
            <a:custGeom>
              <a:avLst/>
              <a:gdLst>
                <a:gd name="G0" fmla="+- 1 0 0"/>
                <a:gd name="G1" fmla="+- 1 0 0"/>
                <a:gd name="G2" fmla="+- 1 0 0"/>
                <a:gd name="G3" fmla="+- 31 0 0"/>
                <a:gd name="G4" fmla="+- 69 0 0"/>
                <a:gd name="G5" fmla="+- 106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T0" fmla="*/ 21997 w 138"/>
                <a:gd name="T1" fmla="*/ 0 h 138"/>
                <a:gd name="T2" fmla="*/ 21997 w 138"/>
                <a:gd name="T3" fmla="*/ 0 h 138"/>
                <a:gd name="T4" fmla="*/ 0 w 138"/>
                <a:gd name="T5" fmla="*/ 22323 h 138"/>
                <a:gd name="T6" fmla="*/ 21997 w 138"/>
                <a:gd name="T7" fmla="*/ 44321 h 138"/>
                <a:gd name="T8" fmla="*/ 44317 w 138"/>
                <a:gd name="T9" fmla="*/ 22323 h 138"/>
                <a:gd name="T10" fmla="*/ 21997 w 138"/>
                <a:gd name="T11" fmla="*/ 0 h 138"/>
                <a:gd name="T12" fmla="*/ 21997 w 138"/>
                <a:gd name="T13" fmla="*/ 42380 h 138"/>
                <a:gd name="T14" fmla="*/ 21997 w 138"/>
                <a:gd name="T15" fmla="*/ 42380 h 138"/>
                <a:gd name="T16" fmla="*/ 1941 w 138"/>
                <a:gd name="T17" fmla="*/ 22323 h 138"/>
                <a:gd name="T18" fmla="*/ 21997 w 138"/>
                <a:gd name="T19" fmla="*/ 1941 h 138"/>
                <a:gd name="T20" fmla="*/ 42376 w 138"/>
                <a:gd name="T21" fmla="*/ 22323 h 138"/>
                <a:gd name="T22" fmla="*/ 21997 w 138"/>
                <a:gd name="T23" fmla="*/ 423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8" y="0"/>
                  </a:moveTo>
                  <a:lnTo>
                    <a:pt x="68" y="0"/>
                  </a:lnTo>
                  <a:cubicBezTo>
                    <a:pt x="31" y="0"/>
                    <a:pt x="0" y="31"/>
                    <a:pt x="0" y="69"/>
                  </a:cubicBezTo>
                  <a:cubicBezTo>
                    <a:pt x="0" y="106"/>
                    <a:pt x="31" y="137"/>
                    <a:pt x="68" y="137"/>
                  </a:cubicBezTo>
                  <a:cubicBezTo>
                    <a:pt x="106" y="137"/>
                    <a:pt x="137" y="106"/>
                    <a:pt x="137" y="69"/>
                  </a:cubicBezTo>
                  <a:cubicBezTo>
                    <a:pt x="137" y="31"/>
                    <a:pt x="106" y="0"/>
                    <a:pt x="68" y="0"/>
                  </a:cubicBezTo>
                  <a:close/>
                  <a:moveTo>
                    <a:pt x="68" y="131"/>
                  </a:moveTo>
                  <a:lnTo>
                    <a:pt x="68" y="131"/>
                  </a:lnTo>
                  <a:cubicBezTo>
                    <a:pt x="37" y="131"/>
                    <a:pt x="6" y="100"/>
                    <a:pt x="6" y="69"/>
                  </a:cubicBezTo>
                  <a:cubicBezTo>
                    <a:pt x="6" y="31"/>
                    <a:pt x="37" y="6"/>
                    <a:pt x="68" y="6"/>
                  </a:cubicBezTo>
                  <a:cubicBezTo>
                    <a:pt x="100" y="6"/>
                    <a:pt x="131" y="31"/>
                    <a:pt x="131" y="69"/>
                  </a:cubicBezTo>
                  <a:cubicBezTo>
                    <a:pt x="131" y="100"/>
                    <a:pt x="100" y="131"/>
                    <a:pt x="68" y="13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6772">
                <a:defRPr/>
              </a:pPr>
              <a:endParaRPr lang="en-US" sz="2400" dirty="0">
                <a:solidFill>
                  <a:srgbClr val="FFFFFF"/>
                </a:solidFill>
                <a:ea typeface="ＭＳ Ｐゴシック" charset="0"/>
              </a:endParaRPr>
            </a:p>
          </p:txBody>
        </p:sp>
      </p:grpSp>
      <p:grpSp>
        <p:nvGrpSpPr>
          <p:cNvPr id="56" name="Group 3"/>
          <p:cNvGrpSpPr>
            <a:grpSpLocks/>
          </p:cNvGrpSpPr>
          <p:nvPr userDrawn="1"/>
        </p:nvGrpSpPr>
        <p:grpSpPr bwMode="auto">
          <a:xfrm>
            <a:off x="1219200" y="2514600"/>
            <a:ext cx="586266" cy="586266"/>
            <a:chOff x="685800" y="595313"/>
            <a:chExt cx="654050" cy="654050"/>
          </a:xfrm>
          <a:solidFill>
            <a:schemeClr val="accent5"/>
          </a:solidFill>
        </p:grpSpPr>
        <p:sp>
          <p:nvSpPr>
            <p:cNvPr id="59" name="Freeform 1"/>
            <p:cNvSpPr>
              <a:spLocks noChangeArrowheads="1"/>
            </p:cNvSpPr>
            <p:nvPr/>
          </p:nvSpPr>
          <p:spPr bwMode="auto">
            <a:xfrm>
              <a:off x="685800" y="595313"/>
              <a:ext cx="654050" cy="654050"/>
            </a:xfrm>
            <a:custGeom>
              <a:avLst/>
              <a:gdLst>
                <a:gd name="T0" fmla="*/ 326845 w 1815"/>
                <a:gd name="T1" fmla="*/ 0 h 1815"/>
                <a:gd name="T2" fmla="*/ 326845 w 1815"/>
                <a:gd name="T3" fmla="*/ 0 h 1815"/>
                <a:gd name="T4" fmla="*/ 0 w 1815"/>
                <a:gd name="T5" fmla="*/ 326845 h 1815"/>
                <a:gd name="T6" fmla="*/ 326845 w 1815"/>
                <a:gd name="T7" fmla="*/ 653690 h 1815"/>
                <a:gd name="T8" fmla="*/ 653690 w 1815"/>
                <a:gd name="T9" fmla="*/ 326845 h 1815"/>
                <a:gd name="T10" fmla="*/ 326845 w 1815"/>
                <a:gd name="T11" fmla="*/ 0 h 1815"/>
                <a:gd name="T12" fmla="*/ 326845 w 1815"/>
                <a:gd name="T13" fmla="*/ 605762 h 1815"/>
                <a:gd name="T14" fmla="*/ 326845 w 1815"/>
                <a:gd name="T15" fmla="*/ 605762 h 1815"/>
                <a:gd name="T16" fmla="*/ 47928 w 1815"/>
                <a:gd name="T17" fmla="*/ 326845 h 1815"/>
                <a:gd name="T18" fmla="*/ 326845 w 1815"/>
                <a:gd name="T19" fmla="*/ 49729 h 1815"/>
                <a:gd name="T20" fmla="*/ 605762 w 1815"/>
                <a:gd name="T21" fmla="*/ 326845 h 1815"/>
                <a:gd name="T22" fmla="*/ 326845 w 1815"/>
                <a:gd name="T23" fmla="*/ 605762 h 18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15" h="1815">
                  <a:moveTo>
                    <a:pt x="907" y="0"/>
                  </a:moveTo>
                  <a:lnTo>
                    <a:pt x="907" y="0"/>
                  </a:lnTo>
                  <a:cubicBezTo>
                    <a:pt x="403" y="0"/>
                    <a:pt x="0" y="409"/>
                    <a:pt x="0" y="907"/>
                  </a:cubicBezTo>
                  <a:cubicBezTo>
                    <a:pt x="0" y="1411"/>
                    <a:pt x="403" y="1814"/>
                    <a:pt x="907" y="1814"/>
                  </a:cubicBezTo>
                  <a:cubicBezTo>
                    <a:pt x="1411" y="1814"/>
                    <a:pt x="1814" y="1411"/>
                    <a:pt x="1814" y="907"/>
                  </a:cubicBezTo>
                  <a:cubicBezTo>
                    <a:pt x="1814" y="409"/>
                    <a:pt x="1411" y="0"/>
                    <a:pt x="907" y="0"/>
                  </a:cubicBezTo>
                  <a:close/>
                  <a:moveTo>
                    <a:pt x="907" y="1681"/>
                  </a:moveTo>
                  <a:lnTo>
                    <a:pt x="907" y="1681"/>
                  </a:lnTo>
                  <a:cubicBezTo>
                    <a:pt x="483" y="1681"/>
                    <a:pt x="133" y="1337"/>
                    <a:pt x="133" y="907"/>
                  </a:cubicBezTo>
                  <a:cubicBezTo>
                    <a:pt x="133" y="483"/>
                    <a:pt x="483" y="138"/>
                    <a:pt x="907" y="138"/>
                  </a:cubicBezTo>
                  <a:cubicBezTo>
                    <a:pt x="1331" y="138"/>
                    <a:pt x="1681" y="483"/>
                    <a:pt x="1681" y="907"/>
                  </a:cubicBezTo>
                  <a:cubicBezTo>
                    <a:pt x="1681" y="1337"/>
                    <a:pt x="1331" y="1681"/>
                    <a:pt x="907" y="1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0" name="Oval 2"/>
            <p:cNvSpPr>
              <a:spLocks noChangeArrowheads="1"/>
            </p:cNvSpPr>
            <p:nvPr/>
          </p:nvSpPr>
          <p:spPr bwMode="auto">
            <a:xfrm>
              <a:off x="954088" y="763588"/>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1" name="Oval 3"/>
            <p:cNvSpPr>
              <a:spLocks noChangeArrowheads="1"/>
            </p:cNvSpPr>
            <p:nvPr/>
          </p:nvSpPr>
          <p:spPr bwMode="auto">
            <a:xfrm>
              <a:off x="908050" y="809625"/>
              <a:ext cx="53975"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2" name="Oval 4"/>
            <p:cNvSpPr>
              <a:spLocks noChangeArrowheads="1"/>
            </p:cNvSpPr>
            <p:nvPr/>
          </p:nvSpPr>
          <p:spPr bwMode="auto">
            <a:xfrm>
              <a:off x="1000125" y="809625"/>
              <a:ext cx="53975"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3" name="Oval 5"/>
            <p:cNvSpPr>
              <a:spLocks noChangeArrowheads="1"/>
            </p:cNvSpPr>
            <p:nvPr/>
          </p:nvSpPr>
          <p:spPr bwMode="auto">
            <a:xfrm>
              <a:off x="954088" y="855663"/>
              <a:ext cx="53975" cy="523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4" name="Oval 6"/>
            <p:cNvSpPr>
              <a:spLocks noChangeArrowheads="1"/>
            </p:cNvSpPr>
            <p:nvPr/>
          </p:nvSpPr>
          <p:spPr bwMode="auto">
            <a:xfrm>
              <a:off x="1047750" y="855663"/>
              <a:ext cx="53975" cy="523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5" name="Oval 7"/>
            <p:cNvSpPr>
              <a:spLocks noChangeArrowheads="1"/>
            </p:cNvSpPr>
            <p:nvPr/>
          </p:nvSpPr>
          <p:spPr bwMode="auto">
            <a:xfrm>
              <a:off x="1000125" y="903288"/>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6" name="Oval 8"/>
            <p:cNvSpPr>
              <a:spLocks noChangeArrowheads="1"/>
            </p:cNvSpPr>
            <p:nvPr/>
          </p:nvSpPr>
          <p:spPr bwMode="auto">
            <a:xfrm>
              <a:off x="1093788" y="903288"/>
              <a:ext cx="52387"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7" name="Oval 9"/>
            <p:cNvSpPr>
              <a:spLocks noChangeArrowheads="1"/>
            </p:cNvSpPr>
            <p:nvPr/>
          </p:nvSpPr>
          <p:spPr bwMode="auto">
            <a:xfrm>
              <a:off x="1047750" y="949325"/>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8" name="Oval 10"/>
            <p:cNvSpPr>
              <a:spLocks noChangeArrowheads="1"/>
            </p:cNvSpPr>
            <p:nvPr/>
          </p:nvSpPr>
          <p:spPr bwMode="auto">
            <a:xfrm>
              <a:off x="954088" y="949325"/>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69" name="Oval 11"/>
            <p:cNvSpPr>
              <a:spLocks noChangeArrowheads="1"/>
            </p:cNvSpPr>
            <p:nvPr/>
          </p:nvSpPr>
          <p:spPr bwMode="auto">
            <a:xfrm>
              <a:off x="908050" y="99536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70" name="Oval 12"/>
            <p:cNvSpPr>
              <a:spLocks noChangeArrowheads="1"/>
            </p:cNvSpPr>
            <p:nvPr/>
          </p:nvSpPr>
          <p:spPr bwMode="auto">
            <a:xfrm>
              <a:off x="1000125" y="99536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sp>
          <p:nvSpPr>
            <p:cNvPr id="71" name="Oval 13"/>
            <p:cNvSpPr>
              <a:spLocks noChangeArrowheads="1"/>
            </p:cNvSpPr>
            <p:nvPr/>
          </p:nvSpPr>
          <p:spPr bwMode="auto">
            <a:xfrm>
              <a:off x="954088" y="1042988"/>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6772"/>
              <a:endParaRPr lang="en-US" sz="2400" dirty="0">
                <a:solidFill>
                  <a:srgbClr val="FFFFFF"/>
                </a:solidFill>
                <a:ea typeface="ＭＳ Ｐゴシック" charset="0"/>
              </a:endParaRPr>
            </a:p>
          </p:txBody>
        </p:sp>
      </p:grpSp>
      <p:sp>
        <p:nvSpPr>
          <p:cNvPr id="58" name="AutoShape 3"/>
          <p:cNvSpPr>
            <a:spLocks noChangeArrowheads="1"/>
          </p:cNvSpPr>
          <p:nvPr userDrawn="1"/>
        </p:nvSpPr>
        <p:spPr bwMode="auto">
          <a:xfrm flipH="1" flipV="1">
            <a:off x="5411089" y="0"/>
            <a:ext cx="3732911" cy="3243716"/>
          </a:xfrm>
          <a:custGeom>
            <a:avLst/>
            <a:gdLst>
              <a:gd name="connsiteX0" fmla="*/ 0 w 3732212"/>
              <a:gd name="connsiteY0" fmla="*/ 4230688 h 4230688"/>
              <a:gd name="connsiteX1" fmla="*/ 0 w 3732212"/>
              <a:gd name="connsiteY1" fmla="*/ 0 h 4230688"/>
              <a:gd name="connsiteX2" fmla="*/ 3732212 w 3732212"/>
              <a:gd name="connsiteY2" fmla="*/ 4230688 h 4230688"/>
              <a:gd name="connsiteX3" fmla="*/ 0 w 3732212"/>
              <a:gd name="connsiteY3" fmla="*/ 4230688 h 4230688"/>
              <a:gd name="connsiteX0" fmla="*/ 0 w 3732212"/>
              <a:gd name="connsiteY0" fmla="*/ 3265488 h 3265488"/>
              <a:gd name="connsiteX1" fmla="*/ 7257 w 3732212"/>
              <a:gd name="connsiteY1" fmla="*/ 0 h 3265488"/>
              <a:gd name="connsiteX2" fmla="*/ 3732212 w 3732212"/>
              <a:gd name="connsiteY2" fmla="*/ 3265488 h 3265488"/>
              <a:gd name="connsiteX3" fmla="*/ 0 w 3732212"/>
              <a:gd name="connsiteY3" fmla="*/ 3265488 h 3265488"/>
              <a:gd name="connsiteX0" fmla="*/ 14514 w 3746726"/>
              <a:gd name="connsiteY0" fmla="*/ 3265488 h 3265488"/>
              <a:gd name="connsiteX1" fmla="*/ 0 w 3746726"/>
              <a:gd name="connsiteY1" fmla="*/ 0 h 3265488"/>
              <a:gd name="connsiteX2" fmla="*/ 3746726 w 3746726"/>
              <a:gd name="connsiteY2" fmla="*/ 3265488 h 3265488"/>
              <a:gd name="connsiteX3" fmla="*/ 14514 w 3746726"/>
              <a:gd name="connsiteY3" fmla="*/ 3265488 h 3265488"/>
              <a:gd name="connsiteX0" fmla="*/ 7256 w 3739468"/>
              <a:gd name="connsiteY0" fmla="*/ 3243716 h 3243716"/>
              <a:gd name="connsiteX1" fmla="*/ 0 w 3739468"/>
              <a:gd name="connsiteY1" fmla="*/ 0 h 3243716"/>
              <a:gd name="connsiteX2" fmla="*/ 3739468 w 3739468"/>
              <a:gd name="connsiteY2" fmla="*/ 3243716 h 3243716"/>
              <a:gd name="connsiteX3" fmla="*/ 7256 w 3739468"/>
              <a:gd name="connsiteY3" fmla="*/ 3243716 h 3243716"/>
              <a:gd name="connsiteX0" fmla="*/ 699 w 3732911"/>
              <a:gd name="connsiteY0" fmla="*/ 3243716 h 3243716"/>
              <a:gd name="connsiteX1" fmla="*/ 700 w 3732911"/>
              <a:gd name="connsiteY1" fmla="*/ 0 h 3243716"/>
              <a:gd name="connsiteX2" fmla="*/ 3732911 w 3732911"/>
              <a:gd name="connsiteY2" fmla="*/ 3243716 h 3243716"/>
              <a:gd name="connsiteX3" fmla="*/ 699 w 3732911"/>
              <a:gd name="connsiteY3" fmla="*/ 3243716 h 3243716"/>
            </a:gdLst>
            <a:ahLst/>
            <a:cxnLst>
              <a:cxn ang="0">
                <a:pos x="connsiteX0" y="connsiteY0"/>
              </a:cxn>
              <a:cxn ang="0">
                <a:pos x="connsiteX1" y="connsiteY1"/>
              </a:cxn>
              <a:cxn ang="0">
                <a:pos x="connsiteX2" y="connsiteY2"/>
              </a:cxn>
              <a:cxn ang="0">
                <a:pos x="connsiteX3" y="connsiteY3"/>
              </a:cxn>
            </a:cxnLst>
            <a:rect l="l" t="t" r="r" b="b"/>
            <a:pathLst>
              <a:path w="3732911" h="3243716">
                <a:moveTo>
                  <a:pt x="699" y="3243716"/>
                </a:moveTo>
                <a:cubicBezTo>
                  <a:pt x="-1720" y="2162477"/>
                  <a:pt x="3119" y="1081239"/>
                  <a:pt x="700" y="0"/>
                </a:cubicBezTo>
                <a:lnTo>
                  <a:pt x="3732911" y="3243716"/>
                </a:lnTo>
                <a:lnTo>
                  <a:pt x="699" y="3243716"/>
                </a:lnTo>
                <a:close/>
              </a:path>
            </a:pathLst>
          </a:custGeom>
          <a:solidFill>
            <a:srgbClr val="92D050">
              <a:alpha val="87000"/>
            </a:srgbClr>
          </a:solidFill>
          <a:ln>
            <a:noFill/>
          </a:ln>
          <a:effectLst/>
          <a:extLst/>
        </p:spPr>
        <p:txBody>
          <a:bodyPr wrap="none" anchor="ctr"/>
          <a:lstStyle/>
          <a:p>
            <a:pPr defTabSz="456772">
              <a:defRPr/>
            </a:pPr>
            <a:endParaRPr lang="en-US" sz="2400" dirty="0">
              <a:solidFill>
                <a:srgbClr val="FFFFFF"/>
              </a:solidFill>
              <a:ea typeface="ＭＳ Ｐゴシック" charset="0"/>
            </a:endParaRPr>
          </a:p>
        </p:txBody>
      </p:sp>
      <p:sp>
        <p:nvSpPr>
          <p:cNvPr id="91" name="Title 1"/>
          <p:cNvSpPr>
            <a:spLocks noGrp="1"/>
          </p:cNvSpPr>
          <p:nvPr userDrawn="1">
            <p:ph type="title" hasCustomPrompt="1"/>
          </p:nvPr>
        </p:nvSpPr>
        <p:spPr>
          <a:xfrm>
            <a:off x="1905000" y="2559054"/>
            <a:ext cx="5181600" cy="488950"/>
          </a:xfrm>
          <a:prstGeom prst="rect">
            <a:avLst/>
          </a:prstGeom>
        </p:spPr>
        <p:txBody>
          <a:bodyPr lIns="91350" tIns="45677" rIns="91350" bIns="45677" anchor="ctr"/>
          <a:lstStyle>
            <a:lvl1pPr algn="l">
              <a:lnSpc>
                <a:spcPct val="100000"/>
              </a:lnSpc>
              <a:buClrTx/>
              <a:buFontTx/>
              <a:buNone/>
              <a:tabLst>
                <a:tab pos="0" algn="l"/>
                <a:tab pos="374406" algn="l"/>
                <a:tab pos="750252" algn="l"/>
                <a:tab pos="1126097" algn="l"/>
                <a:tab pos="1501943" algn="l"/>
                <a:tab pos="1877788" algn="l"/>
                <a:tab pos="2253634" algn="l"/>
                <a:tab pos="2629479" algn="l"/>
                <a:tab pos="3005325" algn="l"/>
                <a:tab pos="3381170" algn="l"/>
                <a:tab pos="3757016" algn="l"/>
                <a:tab pos="4132861" algn="l"/>
                <a:tab pos="4508707" algn="l"/>
                <a:tab pos="4884552" algn="l"/>
                <a:tab pos="5260398" algn="l"/>
                <a:tab pos="5636243" algn="l"/>
                <a:tab pos="6013529" algn="l"/>
                <a:tab pos="6387934" algn="l"/>
                <a:tab pos="6763780" algn="l"/>
                <a:tab pos="7139625" algn="l"/>
                <a:tab pos="7515471" algn="l"/>
              </a:tabLst>
              <a:defRPr sz="2400">
                <a:solidFill>
                  <a:schemeClr val="tx1">
                    <a:lumMod val="65000"/>
                    <a:lumOff val="35000"/>
                  </a:schemeClr>
                </a:solidFill>
              </a:defRPr>
            </a:lvl1pPr>
          </a:lstStyle>
          <a:p>
            <a:pPr>
              <a:lnSpc>
                <a:spcPct val="100000"/>
              </a:lnSpc>
              <a:buClrTx/>
              <a:buFontTx/>
              <a:buNone/>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9400" algn="l"/>
                <a:tab pos="7042150" algn="l"/>
                <a:tab pos="7456488" algn="l"/>
                <a:tab pos="7870825" algn="l"/>
                <a:tab pos="8285163" algn="l"/>
              </a:tabLst>
              <a:defRPr/>
            </a:pPr>
            <a:r>
              <a:rPr lang="en-US" dirty="0" smtClean="0">
                <a:solidFill>
                  <a:srgbClr val="606060"/>
                </a:solidFill>
                <a:cs typeface="Arial" charset="0"/>
              </a:rPr>
              <a:t>SECTION TITLE</a:t>
            </a:r>
            <a:endParaRPr lang="en-US" dirty="0">
              <a:solidFill>
                <a:srgbClr val="606060"/>
              </a:solidFill>
              <a:cs typeface="Arial" charset="0"/>
            </a:endParaRPr>
          </a:p>
        </p:txBody>
      </p:sp>
    </p:spTree>
    <p:extLst>
      <p:ext uri="{BB962C8B-B14F-4D97-AF65-F5344CB8AC3E}">
        <p14:creationId xmlns:p14="http://schemas.microsoft.com/office/powerpoint/2010/main" val="3980606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
          <p:cNvSpPr>
            <a:spLocks noGrp="1" noChangeArrowheads="1"/>
          </p:cNvSpPr>
          <p:nvPr>
            <p:ph type="title" hasCustomPrompt="1"/>
          </p:nvPr>
        </p:nvSpPr>
        <p:spPr bwMode="auto">
          <a:xfrm>
            <a:off x="762010" y="116308"/>
            <a:ext cx="7453657" cy="529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nSpc>
                <a:spcPct val="100000"/>
              </a:lnSpc>
              <a:buClrTx/>
              <a:buFontTx/>
              <a:buNone/>
              <a:tabLst>
                <a:tab pos="0" algn="l"/>
                <a:tab pos="374406" algn="l"/>
                <a:tab pos="750252" algn="l"/>
                <a:tab pos="1126097" algn="l"/>
                <a:tab pos="1501943" algn="l"/>
                <a:tab pos="1877788" algn="l"/>
                <a:tab pos="2253634" algn="l"/>
                <a:tab pos="2629479" algn="l"/>
                <a:tab pos="3005325" algn="l"/>
                <a:tab pos="3381170" algn="l"/>
                <a:tab pos="3757016" algn="l"/>
                <a:tab pos="4132861" algn="l"/>
                <a:tab pos="4508707" algn="l"/>
                <a:tab pos="4884552" algn="l"/>
                <a:tab pos="5260398" algn="l"/>
                <a:tab pos="5636243" algn="l"/>
                <a:tab pos="6013529" algn="l"/>
                <a:tab pos="6387934" algn="l"/>
                <a:tab pos="6763780" algn="l"/>
                <a:tab pos="7139625" algn="l"/>
                <a:tab pos="7515471" algn="l"/>
              </a:tabLst>
              <a:defRPr sz="2000">
                <a:solidFill>
                  <a:schemeClr val="tx1">
                    <a:lumMod val="65000"/>
                    <a:lumOff val="35000"/>
                  </a:schemeClr>
                </a:solidFill>
              </a:defRPr>
            </a:lvl1pPr>
          </a:lstStyle>
          <a:p>
            <a:pPr>
              <a:lnSpc>
                <a:spcPct val="100000"/>
              </a:lnSpc>
              <a:buClrTx/>
              <a:buFontTx/>
              <a:buNone/>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9400" algn="l"/>
                <a:tab pos="7042150" algn="l"/>
                <a:tab pos="7456488" algn="l"/>
                <a:tab pos="7870825" algn="l"/>
                <a:tab pos="8285163" algn="l"/>
              </a:tabLst>
              <a:defRPr/>
            </a:pPr>
            <a:r>
              <a:rPr lang="en-US" sz="2000" dirty="0" smtClean="0">
                <a:solidFill>
                  <a:srgbClr val="606060"/>
                </a:solidFill>
                <a:cs typeface="Arial" charset="0"/>
              </a:rPr>
              <a:t>SLIDE TITLE</a:t>
            </a:r>
            <a:endParaRPr lang="en-US" sz="2000" dirty="0">
              <a:solidFill>
                <a:srgbClr val="606060"/>
              </a:solidFill>
              <a:cs typeface="Arial" charset="0"/>
            </a:endParaRPr>
          </a:p>
        </p:txBody>
      </p:sp>
      <p:sp>
        <p:nvSpPr>
          <p:cNvPr id="5" name="Content Placeholder 2"/>
          <p:cNvSpPr>
            <a:spLocks noGrp="1"/>
          </p:cNvSpPr>
          <p:nvPr>
            <p:ph idx="1"/>
          </p:nvPr>
        </p:nvSpPr>
        <p:spPr>
          <a:xfrm>
            <a:off x="457210" y="1143002"/>
            <a:ext cx="8228013" cy="4876800"/>
          </a:xfrm>
          <a:prstGeom prst="rect">
            <a:avLst/>
          </a:prstGeom>
        </p:spPr>
        <p:txBody>
          <a:bodyPr lIns="91340" tIns="45672" rIns="91340" bIns="45672"/>
          <a:lstStyle>
            <a:lvl1pPr indent="-182690">
              <a:buClr>
                <a:schemeClr val="accent5"/>
              </a:buClr>
              <a:buFont typeface="Arial" panose="020B0604020202020204" pitchFamily="34" charset="0"/>
              <a:buChar char="•"/>
              <a:defRPr sz="1800"/>
            </a:lvl1pPr>
            <a:lvl2pPr indent="-182690">
              <a:buClr>
                <a:schemeClr val="accent5"/>
              </a:buClr>
              <a:buFont typeface="Arial" panose="020B0604020202020204" pitchFamily="34" charset="0"/>
              <a:buChar char="•"/>
              <a:defRPr sz="1400"/>
            </a:lvl2pPr>
            <a:lvl3pPr indent="-182690">
              <a:buClr>
                <a:schemeClr val="accent5"/>
              </a:buClr>
              <a:buFont typeface="Arial" panose="020B0604020202020204" pitchFamily="34" charset="0"/>
              <a:buChar char="•"/>
              <a:defRPr sz="1100"/>
            </a:lvl3pPr>
            <a:lvl4pPr indent="-182690">
              <a:buClr>
                <a:schemeClr val="accent5"/>
              </a:buClr>
              <a:buFont typeface="Arial" panose="020B0604020202020204" pitchFamily="34" charset="0"/>
              <a:buChar char="•"/>
              <a:defRPr sz="1100"/>
            </a:lvl4pPr>
            <a:lvl5pPr marL="2112359" indent="-182690">
              <a:buClr>
                <a:schemeClr val="accent5"/>
              </a:buClr>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https://scontent.xx.fbcdn.net/hphotos-ash2/v/t1.0-9/11480_10151674110069263_91616723_n.png?oh=890327dcc4c79477b5561149eae3685d&amp;oe=55DB09DC"/>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823" y="5943600"/>
            <a:ext cx="856577" cy="85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519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8229600" cy="867103"/>
          </a:xfrm>
          <a:prstGeom prst="rect">
            <a:avLst/>
          </a:prstGeom>
        </p:spPr>
        <p:txBody>
          <a:bodyPr anchor="ctr"/>
          <a:lstStyle>
            <a:lvl1pPr>
              <a:defRPr sz="2800">
                <a:latin typeface="Calibri"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276352"/>
            <a:ext cx="4035425" cy="5013325"/>
          </a:xfrm>
          <a:prstGeom prst="rect">
            <a:avLst/>
          </a:prstGeom>
        </p:spPr>
        <p:txBody>
          <a:bodyPr/>
          <a:lstStyle>
            <a:lvl1pPr>
              <a:defRPr sz="2000" b="0">
                <a:solidFill>
                  <a:schemeClr val="tx1"/>
                </a:solidFill>
                <a:latin typeface="Calibri" pitchFamily="34" charset="0"/>
              </a:defRPr>
            </a:lvl1pPr>
            <a:lvl2pPr>
              <a:defRPr sz="2000">
                <a:solidFill>
                  <a:schemeClr val="tx1"/>
                </a:solidFill>
                <a:latin typeface="Calibri" pitchFamily="34" charset="0"/>
              </a:defRPr>
            </a:lvl2pPr>
            <a:lvl3pPr>
              <a:defRPr sz="1600">
                <a:solidFill>
                  <a:schemeClr val="tx1"/>
                </a:solidFill>
                <a:latin typeface="Calibri" pitchFamily="34" charset="0"/>
              </a:defRPr>
            </a:lvl3pPr>
            <a:lvl4pPr>
              <a:defRPr sz="1400">
                <a:solidFill>
                  <a:schemeClr val="tx1"/>
                </a:solidFill>
                <a:latin typeface="Calibri" pitchFamily="34" charset="0"/>
              </a:defRPr>
            </a:lvl4pPr>
            <a:lvl5pPr>
              <a:defRPr sz="1200">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713289" y="1276352"/>
            <a:ext cx="3973512" cy="5013325"/>
          </a:xfrm>
          <a:prstGeom prst="rect">
            <a:avLst/>
          </a:prstGeom>
        </p:spPr>
        <p:txBody>
          <a:bodyPr/>
          <a:lstStyle>
            <a:lvl1pPr>
              <a:defRPr sz="2000" b="0">
                <a:solidFill>
                  <a:schemeClr val="tx1"/>
                </a:solidFill>
                <a:latin typeface="Calibri" pitchFamily="34" charset="0"/>
              </a:defRPr>
            </a:lvl1pPr>
            <a:lvl2pPr>
              <a:defRPr sz="1800">
                <a:solidFill>
                  <a:schemeClr val="tx1"/>
                </a:solidFill>
                <a:latin typeface="Calibri" pitchFamily="34" charset="0"/>
              </a:defRPr>
            </a:lvl2pPr>
            <a:lvl3pPr>
              <a:defRPr sz="1400">
                <a:solidFill>
                  <a:schemeClr val="tx1"/>
                </a:solidFill>
                <a:latin typeface="Calibri" pitchFamily="34" charset="0"/>
              </a:defRPr>
            </a:lvl3pPr>
            <a:lvl4pPr>
              <a:defRPr sz="1200">
                <a:solidFill>
                  <a:schemeClr val="tx1"/>
                </a:solidFill>
                <a:latin typeface="Calibri" pitchFamily="34" charset="0"/>
              </a:defRPr>
            </a:lvl4pPr>
            <a:lvl5pPr>
              <a:defRPr sz="1100">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262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
          <p:cNvSpPr>
            <a:spLocks noGrp="1" noChangeArrowheads="1"/>
          </p:cNvSpPr>
          <p:nvPr>
            <p:ph type="title" hasCustomPrompt="1"/>
          </p:nvPr>
        </p:nvSpPr>
        <p:spPr bwMode="auto">
          <a:xfrm>
            <a:off x="762010" y="116308"/>
            <a:ext cx="7453657" cy="529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nSpc>
                <a:spcPct val="100000"/>
              </a:lnSpc>
              <a:buClrTx/>
              <a:buFontTx/>
              <a:buNone/>
              <a:tabLst>
                <a:tab pos="0" algn="l"/>
                <a:tab pos="374406" algn="l"/>
                <a:tab pos="750252" algn="l"/>
                <a:tab pos="1126097" algn="l"/>
                <a:tab pos="1501943" algn="l"/>
                <a:tab pos="1877788" algn="l"/>
                <a:tab pos="2253634" algn="l"/>
                <a:tab pos="2629479" algn="l"/>
                <a:tab pos="3005325" algn="l"/>
                <a:tab pos="3381170" algn="l"/>
                <a:tab pos="3757016" algn="l"/>
                <a:tab pos="4132861" algn="l"/>
                <a:tab pos="4508707" algn="l"/>
                <a:tab pos="4884552" algn="l"/>
                <a:tab pos="5260398" algn="l"/>
                <a:tab pos="5636243" algn="l"/>
                <a:tab pos="6013529" algn="l"/>
                <a:tab pos="6387934" algn="l"/>
                <a:tab pos="6763780" algn="l"/>
                <a:tab pos="7139625" algn="l"/>
                <a:tab pos="7515471" algn="l"/>
              </a:tabLst>
              <a:defRPr sz="2000">
                <a:solidFill>
                  <a:schemeClr val="tx1">
                    <a:lumMod val="65000"/>
                    <a:lumOff val="35000"/>
                  </a:schemeClr>
                </a:solidFill>
              </a:defRPr>
            </a:lvl1pPr>
          </a:lstStyle>
          <a:p>
            <a:pPr>
              <a:lnSpc>
                <a:spcPct val="100000"/>
              </a:lnSpc>
              <a:buClrTx/>
              <a:buFontTx/>
              <a:buNone/>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9400" algn="l"/>
                <a:tab pos="7042150" algn="l"/>
                <a:tab pos="7456488" algn="l"/>
                <a:tab pos="7870825" algn="l"/>
                <a:tab pos="8285163" algn="l"/>
              </a:tabLst>
              <a:defRPr/>
            </a:pPr>
            <a:r>
              <a:rPr lang="en-US" sz="2000" dirty="0" smtClean="0">
                <a:solidFill>
                  <a:srgbClr val="606060"/>
                </a:solidFill>
                <a:cs typeface="Arial" charset="0"/>
              </a:rPr>
              <a:t>SLIDE TITLE</a:t>
            </a:r>
            <a:endParaRPr lang="en-US" sz="2000" dirty="0">
              <a:solidFill>
                <a:srgbClr val="606060"/>
              </a:solidFill>
              <a:cs typeface="Arial" charset="0"/>
            </a:endParaRPr>
          </a:p>
        </p:txBody>
      </p:sp>
      <p:sp>
        <p:nvSpPr>
          <p:cNvPr id="5" name="Content Placeholder 2"/>
          <p:cNvSpPr>
            <a:spLocks noGrp="1"/>
          </p:cNvSpPr>
          <p:nvPr>
            <p:ph idx="1"/>
          </p:nvPr>
        </p:nvSpPr>
        <p:spPr>
          <a:xfrm>
            <a:off x="457210" y="1143002"/>
            <a:ext cx="8228013" cy="4876800"/>
          </a:xfrm>
          <a:prstGeom prst="rect">
            <a:avLst/>
          </a:prstGeom>
        </p:spPr>
        <p:txBody>
          <a:bodyPr lIns="91340" tIns="45672" rIns="91340" bIns="45672"/>
          <a:lstStyle>
            <a:lvl1pPr indent="-182690">
              <a:buClr>
                <a:schemeClr val="accent5"/>
              </a:buClr>
              <a:buFont typeface="Arial" panose="020B0604020202020204" pitchFamily="34" charset="0"/>
              <a:buChar char="•"/>
              <a:defRPr sz="1800"/>
            </a:lvl1pPr>
            <a:lvl2pPr indent="-182690">
              <a:buClr>
                <a:schemeClr val="accent5"/>
              </a:buClr>
              <a:buFont typeface="Arial" panose="020B0604020202020204" pitchFamily="34" charset="0"/>
              <a:buChar char="•"/>
              <a:defRPr sz="1400"/>
            </a:lvl2pPr>
            <a:lvl3pPr indent="-182690">
              <a:buClr>
                <a:schemeClr val="accent5"/>
              </a:buClr>
              <a:buFont typeface="Arial" panose="020B0604020202020204" pitchFamily="34" charset="0"/>
              <a:buChar char="•"/>
              <a:defRPr sz="1100"/>
            </a:lvl3pPr>
            <a:lvl4pPr indent="-182690">
              <a:buClr>
                <a:schemeClr val="accent5"/>
              </a:buClr>
              <a:buFont typeface="Arial" panose="020B0604020202020204" pitchFamily="34" charset="0"/>
              <a:buChar char="•"/>
              <a:defRPr sz="1100"/>
            </a:lvl4pPr>
            <a:lvl5pPr marL="2112359" indent="-182690">
              <a:buClr>
                <a:schemeClr val="accent5"/>
              </a:buClr>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4974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userDrawn="1">
            <p:extLst/>
          </p:nvPr>
        </p:nvGraphicFramePr>
        <p:xfrm>
          <a:off x="1178656" y="214870"/>
          <a:ext cx="7855674" cy="5186834"/>
        </p:xfrm>
        <a:graphic>
          <a:graphicData uri="http://schemas.openxmlformats.org/drawingml/2006/table">
            <a:tbl>
              <a:tblPr firstRow="1" bandRow="1"/>
              <a:tblGrid>
                <a:gridCol w="4350474"/>
                <a:gridCol w="3505200"/>
              </a:tblGrid>
              <a:tr h="699530">
                <a:tc gridSpan="2">
                  <a:txBody>
                    <a:bodyPr/>
                    <a:lstStyle/>
                    <a:p>
                      <a:pPr algn="r"/>
                      <a:endParaRPr lang="en-US" sz="1400" b="0" kern="1200" cap="none" baseline="0" dirty="0" smtClean="0">
                        <a:solidFill>
                          <a:schemeClr val="bg1"/>
                        </a:solidFill>
                        <a:latin typeface="Franklin Gothic Demi Cond" pitchFamily="34" charset="0"/>
                        <a:ea typeface="+mn-ea"/>
                        <a:cs typeface="+mn-cs"/>
                      </a:endParaRPr>
                    </a:p>
                  </a:txBody>
                  <a:tcPr marT="45719" marB="45719" anchor="ctr">
                    <a:lnL>
                      <a:noFill/>
                    </a:lnL>
                    <a:lnR>
                      <a:noFill/>
                    </a:lnR>
                    <a:lnT w="12700" cmpd="sng">
                      <a:noFill/>
                    </a:lnT>
                    <a:lnB w="12700" cmpd="sng">
                      <a:noFill/>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r>
              <a:tr h="228600">
                <a:tc gridSpan="2">
                  <a:txBody>
                    <a:bodyPr/>
                    <a:lstStyle/>
                    <a:p>
                      <a:pPr algn="r"/>
                      <a:endParaRPr lang="en-US" sz="1400" b="0" kern="1200" cap="none" baseline="0" dirty="0" smtClean="0">
                        <a:solidFill>
                          <a:schemeClr val="bg1"/>
                        </a:solidFill>
                        <a:latin typeface="Franklin Gothic Demi Cond" pitchFamily="34" charset="0"/>
                        <a:ea typeface="+mn-ea"/>
                        <a:cs typeface="+mn-cs"/>
                      </a:endParaRPr>
                    </a:p>
                  </a:txBody>
                  <a:tcPr marT="45719" marB="45719" anchor="ctr">
                    <a:lnL>
                      <a:noFill/>
                    </a:lnL>
                    <a:lnR>
                      <a:noFill/>
                    </a:lnR>
                    <a:lnT w="12700" cmpd="sng">
                      <a:noFill/>
                    </a:lnT>
                    <a:lnB w="12700" cmpd="sng">
                      <a:noFill/>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r>
              <a:tr h="324155">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cap="none" baseline="0" dirty="0" smtClean="0">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56188">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baseline="0" dirty="0" smtClean="0">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r>
              <a:tr h="456188">
                <a:tc gridSpan="2">
                  <a:txBody>
                    <a:bodyPr/>
                    <a:lstStyle/>
                    <a:p>
                      <a:pPr algn="r"/>
                      <a:r>
                        <a:rPr lang="en-US" sz="1400" b="0" kern="1200" cap="none" baseline="0" dirty="0" smtClean="0">
                          <a:solidFill>
                            <a:schemeClr val="bg1"/>
                          </a:solidFill>
                          <a:latin typeface="Franklin Gothic Demi Cond" pitchFamily="34" charset="0"/>
                          <a:ea typeface="+mn-ea"/>
                          <a:cs typeface="+mn-cs"/>
                        </a:rPr>
                        <a:t>In-Banner Video &amp; In-Stream Video</a:t>
                      </a:r>
                    </a:p>
                  </a:txBody>
                  <a:tcPr marT="45719" marB="45719"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r>
              <a:tr h="1650577">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cap="none" baseline="0" dirty="0" smtClean="0">
                        <a:latin typeface="Franklin Gothic Demi Cond" pitchFamily="34" charset="0"/>
                      </a:endParaRPr>
                    </a:p>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cap="none" baseline="0" dirty="0" smtClean="0">
                        <a:latin typeface="Franklin Gothic Demi Cond" pitchFamily="34" charset="0"/>
                      </a:endParaRPr>
                    </a:p>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cap="none" baseline="0" dirty="0" smtClean="0">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r>
              <a:tr h="175636">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baseline="0" dirty="0" smtClean="0">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571878">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solidFill>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r>
              <a:tr h="418722">
                <a:tc>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cap="none" baseline="0" dirty="0" smtClean="0">
                        <a:solidFill>
                          <a:schemeClr val="bg1"/>
                        </a:solidFill>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solidFill>
                      <a:schemeClr val="tx1">
                        <a:lumMod val="85000"/>
                        <a:lumOff val="15000"/>
                      </a:schemeClr>
                    </a:solidFill>
                  </a:tcPr>
                </a:tc>
                <a:tc>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cap="none" baseline="0" dirty="0" smtClean="0">
                        <a:solidFill>
                          <a:schemeClr val="bg1"/>
                        </a:solidFill>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solidFill>
                      <a:schemeClr val="tx1">
                        <a:lumMod val="85000"/>
                        <a:lumOff val="15000"/>
                      </a:schemeClr>
                    </a:solidFill>
                  </a:tcPr>
                </a:tc>
              </a:tr>
            </a:tbl>
          </a:graphicData>
        </a:graphic>
      </p:graphicFrame>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16"/>
          <a:stretch/>
        </p:blipFill>
        <p:spPr>
          <a:xfrm>
            <a:off x="-28171" y="0"/>
            <a:ext cx="3838171" cy="6858000"/>
          </a:xfrm>
          <a:prstGeom prst="rect">
            <a:avLst/>
          </a:prstGeom>
        </p:spPr>
      </p:pic>
      <p:sp>
        <p:nvSpPr>
          <p:cNvPr id="10" name="Freeform 20"/>
          <p:cNvSpPr>
            <a:spLocks noChangeArrowheads="1"/>
          </p:cNvSpPr>
          <p:nvPr userDrawn="1"/>
        </p:nvSpPr>
        <p:spPr bwMode="auto">
          <a:xfrm>
            <a:off x="1149753" y="982455"/>
            <a:ext cx="540327" cy="524435"/>
          </a:xfrm>
          <a:custGeom>
            <a:avLst/>
            <a:gdLst>
              <a:gd name="T0" fmla="*/ 206 w 474"/>
              <a:gd name="T1" fmla="*/ 117 h 473"/>
              <a:gd name="T2" fmla="*/ 206 w 474"/>
              <a:gd name="T3" fmla="*/ 117 h 473"/>
              <a:gd name="T4" fmla="*/ 125 w 474"/>
              <a:gd name="T5" fmla="*/ 28 h 473"/>
              <a:gd name="T6" fmla="*/ 230 w 474"/>
              <a:gd name="T7" fmla="*/ 0 h 473"/>
              <a:gd name="T8" fmla="*/ 206 w 474"/>
              <a:gd name="T9" fmla="*/ 117 h 473"/>
              <a:gd name="T10" fmla="*/ 37 w 474"/>
              <a:gd name="T11" fmla="*/ 113 h 473"/>
              <a:gd name="T12" fmla="*/ 37 w 474"/>
              <a:gd name="T13" fmla="*/ 113 h 473"/>
              <a:gd name="T14" fmla="*/ 150 w 474"/>
              <a:gd name="T15" fmla="*/ 149 h 473"/>
              <a:gd name="T16" fmla="*/ 113 w 474"/>
              <a:gd name="T17" fmla="*/ 36 h 473"/>
              <a:gd name="T18" fmla="*/ 37 w 474"/>
              <a:gd name="T19" fmla="*/ 113 h 473"/>
              <a:gd name="T20" fmla="*/ 0 w 474"/>
              <a:gd name="T21" fmla="*/ 230 h 473"/>
              <a:gd name="T22" fmla="*/ 0 w 474"/>
              <a:gd name="T23" fmla="*/ 230 h 473"/>
              <a:gd name="T24" fmla="*/ 117 w 474"/>
              <a:gd name="T25" fmla="*/ 206 h 473"/>
              <a:gd name="T26" fmla="*/ 29 w 474"/>
              <a:gd name="T27" fmla="*/ 125 h 473"/>
              <a:gd name="T28" fmla="*/ 0 w 474"/>
              <a:gd name="T29" fmla="*/ 230 h 473"/>
              <a:gd name="T30" fmla="*/ 29 w 474"/>
              <a:gd name="T31" fmla="*/ 347 h 473"/>
              <a:gd name="T32" fmla="*/ 29 w 474"/>
              <a:gd name="T33" fmla="*/ 347 h 473"/>
              <a:gd name="T34" fmla="*/ 117 w 474"/>
              <a:gd name="T35" fmla="*/ 266 h 473"/>
              <a:gd name="T36" fmla="*/ 0 w 474"/>
              <a:gd name="T37" fmla="*/ 246 h 473"/>
              <a:gd name="T38" fmla="*/ 29 w 474"/>
              <a:gd name="T39" fmla="*/ 347 h 473"/>
              <a:gd name="T40" fmla="*/ 113 w 474"/>
              <a:gd name="T41" fmla="*/ 436 h 473"/>
              <a:gd name="T42" fmla="*/ 113 w 474"/>
              <a:gd name="T43" fmla="*/ 436 h 473"/>
              <a:gd name="T44" fmla="*/ 150 w 474"/>
              <a:gd name="T45" fmla="*/ 323 h 473"/>
              <a:gd name="T46" fmla="*/ 37 w 474"/>
              <a:gd name="T47" fmla="*/ 359 h 473"/>
              <a:gd name="T48" fmla="*/ 113 w 474"/>
              <a:gd name="T49" fmla="*/ 436 h 473"/>
              <a:gd name="T50" fmla="*/ 230 w 474"/>
              <a:gd name="T51" fmla="*/ 472 h 473"/>
              <a:gd name="T52" fmla="*/ 230 w 474"/>
              <a:gd name="T53" fmla="*/ 472 h 473"/>
              <a:gd name="T54" fmla="*/ 206 w 474"/>
              <a:gd name="T55" fmla="*/ 355 h 473"/>
              <a:gd name="T56" fmla="*/ 125 w 474"/>
              <a:gd name="T57" fmla="*/ 444 h 473"/>
              <a:gd name="T58" fmla="*/ 230 w 474"/>
              <a:gd name="T59" fmla="*/ 472 h 473"/>
              <a:gd name="T60" fmla="*/ 271 w 474"/>
              <a:gd name="T61" fmla="*/ 355 h 473"/>
              <a:gd name="T62" fmla="*/ 271 w 474"/>
              <a:gd name="T63" fmla="*/ 355 h 473"/>
              <a:gd name="T64" fmla="*/ 247 w 474"/>
              <a:gd name="T65" fmla="*/ 472 h 473"/>
              <a:gd name="T66" fmla="*/ 347 w 474"/>
              <a:gd name="T67" fmla="*/ 444 h 473"/>
              <a:gd name="T68" fmla="*/ 271 w 474"/>
              <a:gd name="T69" fmla="*/ 355 h 473"/>
              <a:gd name="T70" fmla="*/ 436 w 474"/>
              <a:gd name="T71" fmla="*/ 359 h 473"/>
              <a:gd name="T72" fmla="*/ 436 w 474"/>
              <a:gd name="T73" fmla="*/ 359 h 473"/>
              <a:gd name="T74" fmla="*/ 323 w 474"/>
              <a:gd name="T75" fmla="*/ 323 h 473"/>
              <a:gd name="T76" fmla="*/ 364 w 474"/>
              <a:gd name="T77" fmla="*/ 436 h 473"/>
              <a:gd name="T78" fmla="*/ 436 w 474"/>
              <a:gd name="T79" fmla="*/ 359 h 473"/>
              <a:gd name="T80" fmla="*/ 444 w 474"/>
              <a:gd name="T81" fmla="*/ 347 h 473"/>
              <a:gd name="T82" fmla="*/ 444 w 474"/>
              <a:gd name="T83" fmla="*/ 347 h 473"/>
              <a:gd name="T84" fmla="*/ 473 w 474"/>
              <a:gd name="T85" fmla="*/ 246 h 473"/>
              <a:gd name="T86" fmla="*/ 356 w 474"/>
              <a:gd name="T87" fmla="*/ 266 h 473"/>
              <a:gd name="T88" fmla="*/ 444 w 474"/>
              <a:gd name="T89" fmla="*/ 347 h 473"/>
              <a:gd name="T90" fmla="*/ 473 w 474"/>
              <a:gd name="T91" fmla="*/ 230 h 473"/>
              <a:gd name="T92" fmla="*/ 473 w 474"/>
              <a:gd name="T93" fmla="*/ 230 h 473"/>
              <a:gd name="T94" fmla="*/ 444 w 474"/>
              <a:gd name="T95" fmla="*/ 125 h 473"/>
              <a:gd name="T96" fmla="*/ 356 w 474"/>
              <a:gd name="T97" fmla="*/ 206 h 473"/>
              <a:gd name="T98" fmla="*/ 473 w 474"/>
              <a:gd name="T99" fmla="*/ 230 h 473"/>
              <a:gd name="T100" fmla="*/ 364 w 474"/>
              <a:gd name="T101" fmla="*/ 36 h 473"/>
              <a:gd name="T102" fmla="*/ 364 w 474"/>
              <a:gd name="T103" fmla="*/ 36 h 473"/>
              <a:gd name="T104" fmla="*/ 323 w 474"/>
              <a:gd name="T105" fmla="*/ 149 h 473"/>
              <a:gd name="T106" fmla="*/ 436 w 474"/>
              <a:gd name="T107" fmla="*/ 113 h 473"/>
              <a:gd name="T108" fmla="*/ 364 w 474"/>
              <a:gd name="T109" fmla="*/ 36 h 473"/>
              <a:gd name="T110" fmla="*/ 347 w 474"/>
              <a:gd name="T111" fmla="*/ 28 h 473"/>
              <a:gd name="T112" fmla="*/ 347 w 474"/>
              <a:gd name="T113" fmla="*/ 28 h 473"/>
              <a:gd name="T114" fmla="*/ 247 w 474"/>
              <a:gd name="T115" fmla="*/ 0 h 473"/>
              <a:gd name="T116" fmla="*/ 271 w 474"/>
              <a:gd name="T117" fmla="*/ 117 h 473"/>
              <a:gd name="T118" fmla="*/ 347 w 474"/>
              <a:gd name="T119" fmla="*/ 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473">
                <a:moveTo>
                  <a:pt x="206" y="117"/>
                </a:moveTo>
                <a:lnTo>
                  <a:pt x="206" y="117"/>
                </a:lnTo>
                <a:cubicBezTo>
                  <a:pt x="125" y="28"/>
                  <a:pt x="125" y="28"/>
                  <a:pt x="125" y="28"/>
                </a:cubicBezTo>
                <a:cubicBezTo>
                  <a:pt x="158" y="12"/>
                  <a:pt x="194" y="0"/>
                  <a:pt x="230" y="0"/>
                </a:cubicBezTo>
                <a:lnTo>
                  <a:pt x="206" y="117"/>
                </a:lnTo>
                <a:close/>
                <a:moveTo>
                  <a:pt x="37" y="113"/>
                </a:moveTo>
                <a:lnTo>
                  <a:pt x="37" y="113"/>
                </a:lnTo>
                <a:cubicBezTo>
                  <a:pt x="150" y="149"/>
                  <a:pt x="150" y="149"/>
                  <a:pt x="150" y="149"/>
                </a:cubicBezTo>
                <a:cubicBezTo>
                  <a:pt x="113" y="36"/>
                  <a:pt x="113" y="36"/>
                  <a:pt x="113" y="36"/>
                </a:cubicBezTo>
                <a:cubicBezTo>
                  <a:pt x="81" y="56"/>
                  <a:pt x="57" y="81"/>
                  <a:pt x="37" y="113"/>
                </a:cubicBezTo>
                <a:close/>
                <a:moveTo>
                  <a:pt x="0" y="230"/>
                </a:moveTo>
                <a:lnTo>
                  <a:pt x="0" y="230"/>
                </a:lnTo>
                <a:cubicBezTo>
                  <a:pt x="117" y="206"/>
                  <a:pt x="117" y="206"/>
                  <a:pt x="117" y="206"/>
                </a:cubicBezTo>
                <a:cubicBezTo>
                  <a:pt x="29" y="125"/>
                  <a:pt x="29" y="125"/>
                  <a:pt x="29" y="125"/>
                </a:cubicBezTo>
                <a:cubicBezTo>
                  <a:pt x="12" y="158"/>
                  <a:pt x="4" y="190"/>
                  <a:pt x="0" y="230"/>
                </a:cubicBezTo>
                <a:close/>
                <a:moveTo>
                  <a:pt x="29" y="347"/>
                </a:moveTo>
                <a:lnTo>
                  <a:pt x="29" y="347"/>
                </a:lnTo>
                <a:cubicBezTo>
                  <a:pt x="117" y="266"/>
                  <a:pt x="117" y="266"/>
                  <a:pt x="117" y="266"/>
                </a:cubicBezTo>
                <a:cubicBezTo>
                  <a:pt x="0" y="246"/>
                  <a:pt x="0" y="246"/>
                  <a:pt x="0" y="246"/>
                </a:cubicBezTo>
                <a:cubicBezTo>
                  <a:pt x="4" y="282"/>
                  <a:pt x="12" y="315"/>
                  <a:pt x="29" y="347"/>
                </a:cubicBezTo>
                <a:close/>
                <a:moveTo>
                  <a:pt x="113" y="436"/>
                </a:moveTo>
                <a:lnTo>
                  <a:pt x="113" y="436"/>
                </a:lnTo>
                <a:cubicBezTo>
                  <a:pt x="150" y="323"/>
                  <a:pt x="150" y="323"/>
                  <a:pt x="150" y="323"/>
                </a:cubicBezTo>
                <a:cubicBezTo>
                  <a:pt x="37" y="359"/>
                  <a:pt x="37" y="359"/>
                  <a:pt x="37" y="359"/>
                </a:cubicBezTo>
                <a:cubicBezTo>
                  <a:pt x="57" y="392"/>
                  <a:pt x="81" y="416"/>
                  <a:pt x="113" y="436"/>
                </a:cubicBezTo>
                <a:close/>
                <a:moveTo>
                  <a:pt x="230" y="472"/>
                </a:moveTo>
                <a:lnTo>
                  <a:pt x="230" y="472"/>
                </a:lnTo>
                <a:cubicBezTo>
                  <a:pt x="206" y="355"/>
                  <a:pt x="206" y="355"/>
                  <a:pt x="206" y="355"/>
                </a:cubicBezTo>
                <a:cubicBezTo>
                  <a:pt x="125" y="444"/>
                  <a:pt x="125" y="444"/>
                  <a:pt x="125" y="444"/>
                </a:cubicBezTo>
                <a:cubicBezTo>
                  <a:pt x="158" y="460"/>
                  <a:pt x="194" y="472"/>
                  <a:pt x="230" y="472"/>
                </a:cubicBezTo>
                <a:close/>
                <a:moveTo>
                  <a:pt x="271" y="355"/>
                </a:moveTo>
                <a:lnTo>
                  <a:pt x="271" y="355"/>
                </a:lnTo>
                <a:cubicBezTo>
                  <a:pt x="247" y="472"/>
                  <a:pt x="247" y="472"/>
                  <a:pt x="247" y="472"/>
                </a:cubicBezTo>
                <a:cubicBezTo>
                  <a:pt x="283" y="472"/>
                  <a:pt x="319" y="460"/>
                  <a:pt x="347" y="444"/>
                </a:cubicBezTo>
                <a:lnTo>
                  <a:pt x="271" y="355"/>
                </a:lnTo>
                <a:close/>
                <a:moveTo>
                  <a:pt x="436" y="359"/>
                </a:moveTo>
                <a:lnTo>
                  <a:pt x="436" y="359"/>
                </a:lnTo>
                <a:cubicBezTo>
                  <a:pt x="323" y="323"/>
                  <a:pt x="323" y="323"/>
                  <a:pt x="323" y="323"/>
                </a:cubicBezTo>
                <a:cubicBezTo>
                  <a:pt x="364" y="436"/>
                  <a:pt x="364" y="436"/>
                  <a:pt x="364" y="436"/>
                </a:cubicBezTo>
                <a:cubicBezTo>
                  <a:pt x="392" y="416"/>
                  <a:pt x="420" y="392"/>
                  <a:pt x="436" y="359"/>
                </a:cubicBezTo>
                <a:close/>
                <a:moveTo>
                  <a:pt x="444" y="347"/>
                </a:moveTo>
                <a:lnTo>
                  <a:pt x="444" y="347"/>
                </a:lnTo>
                <a:cubicBezTo>
                  <a:pt x="461" y="315"/>
                  <a:pt x="473" y="282"/>
                  <a:pt x="473" y="246"/>
                </a:cubicBezTo>
                <a:cubicBezTo>
                  <a:pt x="356" y="266"/>
                  <a:pt x="356" y="266"/>
                  <a:pt x="356" y="266"/>
                </a:cubicBezTo>
                <a:lnTo>
                  <a:pt x="444" y="347"/>
                </a:lnTo>
                <a:close/>
                <a:moveTo>
                  <a:pt x="473" y="230"/>
                </a:moveTo>
                <a:lnTo>
                  <a:pt x="473" y="230"/>
                </a:lnTo>
                <a:cubicBezTo>
                  <a:pt x="473" y="190"/>
                  <a:pt x="461" y="158"/>
                  <a:pt x="444" y="125"/>
                </a:cubicBezTo>
                <a:cubicBezTo>
                  <a:pt x="356" y="206"/>
                  <a:pt x="356" y="206"/>
                  <a:pt x="356" y="206"/>
                </a:cubicBezTo>
                <a:lnTo>
                  <a:pt x="473" y="230"/>
                </a:lnTo>
                <a:close/>
                <a:moveTo>
                  <a:pt x="364" y="36"/>
                </a:moveTo>
                <a:lnTo>
                  <a:pt x="364" y="36"/>
                </a:lnTo>
                <a:cubicBezTo>
                  <a:pt x="323" y="149"/>
                  <a:pt x="323" y="149"/>
                  <a:pt x="323" y="149"/>
                </a:cubicBezTo>
                <a:cubicBezTo>
                  <a:pt x="436" y="113"/>
                  <a:pt x="436" y="113"/>
                  <a:pt x="436" y="113"/>
                </a:cubicBezTo>
                <a:cubicBezTo>
                  <a:pt x="420" y="81"/>
                  <a:pt x="392" y="56"/>
                  <a:pt x="364" y="36"/>
                </a:cubicBezTo>
                <a:close/>
                <a:moveTo>
                  <a:pt x="347" y="28"/>
                </a:moveTo>
                <a:lnTo>
                  <a:pt x="347" y="28"/>
                </a:lnTo>
                <a:cubicBezTo>
                  <a:pt x="319" y="12"/>
                  <a:pt x="283" y="0"/>
                  <a:pt x="247" y="0"/>
                </a:cubicBezTo>
                <a:cubicBezTo>
                  <a:pt x="271" y="117"/>
                  <a:pt x="271" y="117"/>
                  <a:pt x="271" y="117"/>
                </a:cubicBezTo>
                <a:lnTo>
                  <a:pt x="347" y="28"/>
                </a:lnTo>
                <a:close/>
              </a:path>
            </a:pathLst>
          </a:custGeom>
          <a:solidFill>
            <a:schemeClr val="bg1">
              <a:lumMod val="95000"/>
            </a:schemeClr>
          </a:solidFill>
          <a:ln>
            <a:noFill/>
          </a:ln>
          <a:effectLst/>
          <a:extLst/>
        </p:spPr>
        <p:txBody>
          <a:bodyPr wrap="none" lIns="82058" tIns="41029" rIns="82058" bIns="41029" anchor="ctr"/>
          <a:lstStyle/>
          <a:p>
            <a:pPr defTabSz="409992">
              <a:defRPr/>
            </a:pPr>
            <a:endParaRPr lang="en-US">
              <a:solidFill>
                <a:srgbClr val="000000"/>
              </a:solidFill>
            </a:endParaRPr>
          </a:p>
        </p:txBody>
      </p:sp>
      <p:grpSp>
        <p:nvGrpSpPr>
          <p:cNvPr id="12" name="Group 11"/>
          <p:cNvGrpSpPr/>
          <p:nvPr userDrawn="1"/>
        </p:nvGrpSpPr>
        <p:grpSpPr>
          <a:xfrm>
            <a:off x="2056632" y="5468791"/>
            <a:ext cx="6782568" cy="1280179"/>
            <a:chOff x="1980432" y="5258867"/>
            <a:chExt cx="6782568" cy="1280179"/>
          </a:xfrm>
        </p:grpSpPr>
        <p:grpSp>
          <p:nvGrpSpPr>
            <p:cNvPr id="13" name="Group 12"/>
            <p:cNvGrpSpPr/>
            <p:nvPr/>
          </p:nvGrpSpPr>
          <p:grpSpPr>
            <a:xfrm>
              <a:off x="1980432" y="5258867"/>
              <a:ext cx="6172968" cy="1280179"/>
              <a:chOff x="385762" y="3897576"/>
              <a:chExt cx="6172968" cy="1280179"/>
            </a:xfrm>
          </p:grpSpPr>
          <p:sp>
            <p:nvSpPr>
              <p:cNvPr id="18" name="TextBox 1"/>
              <p:cNvSpPr txBox="1">
                <a:spLocks noChangeArrowheads="1"/>
              </p:cNvSpPr>
              <p:nvPr/>
            </p:nvSpPr>
            <p:spPr bwMode="auto">
              <a:xfrm>
                <a:off x="392060" y="4277509"/>
                <a:ext cx="616667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sz="1050" dirty="0">
                  <a:solidFill>
                    <a:srgbClr val="000000"/>
                  </a:solidFill>
                  <a:latin typeface="Franklin Gothic Demi Cond" panose="020B0706030402020204" pitchFamily="34" charset="0"/>
                </a:endParaRPr>
              </a:p>
              <a:p>
                <a:pPr eaLnBrk="1" fontAlgn="base" hangingPunct="1">
                  <a:spcBef>
                    <a:spcPct val="0"/>
                  </a:spcBef>
                  <a:spcAft>
                    <a:spcPct val="0"/>
                  </a:spcAft>
                </a:pPr>
                <a:endParaRPr lang="en-US" sz="1050" dirty="0">
                  <a:solidFill>
                    <a:srgbClr val="000000"/>
                  </a:solidFill>
                  <a:latin typeface="Franklin Gothic Demi Cond" panose="020B0706030402020204" pitchFamily="34" charset="0"/>
                </a:endParaRPr>
              </a:p>
              <a:p>
                <a:pPr eaLnBrk="1" fontAlgn="base" hangingPunct="1">
                  <a:spcBef>
                    <a:spcPct val="0"/>
                  </a:spcBef>
                  <a:spcAft>
                    <a:spcPct val="0"/>
                  </a:spcAft>
                </a:pPr>
                <a:r>
                  <a:rPr lang="en-US" sz="1050" dirty="0" smtClean="0">
                    <a:solidFill>
                      <a:srgbClr val="000000"/>
                    </a:solidFill>
                    <a:latin typeface="Franklin Gothic Demi Cond" panose="020B0706030402020204" pitchFamily="34" charset="0"/>
                  </a:rPr>
                  <a:t>              </a:t>
                </a:r>
                <a:endParaRPr lang="en-US" sz="1050" dirty="0">
                  <a:solidFill>
                    <a:srgbClr val="000000"/>
                  </a:solidFill>
                  <a:latin typeface="Franklin Gothic Demi Cond" panose="020B0706030402020204" pitchFamily="34" charset="0"/>
                </a:endParaRPr>
              </a:p>
              <a:p>
                <a:pPr eaLnBrk="1" fontAlgn="base" hangingPunct="1">
                  <a:spcBef>
                    <a:spcPct val="0"/>
                  </a:spcBef>
                  <a:spcAft>
                    <a:spcPct val="0"/>
                  </a:spcAft>
                </a:pPr>
                <a:r>
                  <a:rPr lang="en-US" sz="1050" dirty="0" smtClean="0">
                    <a:solidFill>
                      <a:srgbClr val="000000"/>
                    </a:solidFill>
                    <a:latin typeface="Franklin Gothic Demi Cond" panose="020B0706030402020204" pitchFamily="34" charset="0"/>
                  </a:rPr>
                  <a:t>Agreed To                                                                           		                       Date</a:t>
                </a:r>
                <a:endParaRPr lang="en-US" sz="1050" dirty="0">
                  <a:solidFill>
                    <a:srgbClr val="000000"/>
                  </a:solidFill>
                  <a:latin typeface="Franklin Gothic Demi Cond" panose="020B0706030402020204" pitchFamily="34" charset="0"/>
                </a:endParaRPr>
              </a:p>
              <a:p>
                <a:pPr eaLnBrk="1" fontAlgn="base" hangingPunct="1">
                  <a:spcBef>
                    <a:spcPct val="0"/>
                  </a:spcBef>
                  <a:spcAft>
                    <a:spcPct val="0"/>
                  </a:spcAft>
                </a:pPr>
                <a:endParaRPr lang="en-US" sz="1050" dirty="0" smtClean="0">
                  <a:solidFill>
                    <a:srgbClr val="000000"/>
                  </a:solidFill>
                  <a:latin typeface="Franklin Gothic Demi Cond" panose="020B0706030402020204" pitchFamily="34" charset="0"/>
                </a:endParaRPr>
              </a:p>
            </p:txBody>
          </p:sp>
          <p:sp>
            <p:nvSpPr>
              <p:cNvPr id="19" name="TextBox 1"/>
              <p:cNvSpPr txBox="1">
                <a:spLocks noChangeArrowheads="1"/>
              </p:cNvSpPr>
              <p:nvPr/>
            </p:nvSpPr>
            <p:spPr bwMode="auto">
              <a:xfrm>
                <a:off x="385762" y="3897576"/>
                <a:ext cx="58626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sz="1050" dirty="0">
                  <a:solidFill>
                    <a:srgbClr val="000000"/>
                  </a:solidFill>
                  <a:latin typeface="Franklin Gothic Demi Cond" panose="020B0706030402020204" pitchFamily="34" charset="0"/>
                </a:endParaRPr>
              </a:p>
              <a:p>
                <a:pPr eaLnBrk="1" fontAlgn="base" hangingPunct="1">
                  <a:spcBef>
                    <a:spcPct val="0"/>
                  </a:spcBef>
                  <a:spcAft>
                    <a:spcPct val="0"/>
                  </a:spcAft>
                </a:pPr>
                <a:endParaRPr lang="en-US" sz="1050" dirty="0">
                  <a:solidFill>
                    <a:srgbClr val="000000"/>
                  </a:solidFill>
                  <a:latin typeface="Franklin Gothic Demi Cond" panose="020B0706030402020204" pitchFamily="34" charset="0"/>
                </a:endParaRPr>
              </a:p>
              <a:p>
                <a:pPr eaLnBrk="1" fontAlgn="base" hangingPunct="1">
                  <a:spcBef>
                    <a:spcPct val="0"/>
                  </a:spcBef>
                  <a:spcAft>
                    <a:spcPct val="0"/>
                  </a:spcAft>
                </a:pPr>
                <a:r>
                  <a:rPr lang="en-US" sz="1050" dirty="0" smtClean="0">
                    <a:solidFill>
                      <a:srgbClr val="000000"/>
                    </a:solidFill>
                    <a:latin typeface="Franklin Gothic Demi Cond" panose="020B0706030402020204" pitchFamily="34" charset="0"/>
                  </a:rPr>
                  <a:t>Name (Print)</a:t>
                </a:r>
                <a:r>
                  <a:rPr lang="en-US" sz="1050" dirty="0">
                    <a:solidFill>
                      <a:srgbClr val="000000"/>
                    </a:solidFill>
                    <a:latin typeface="Franklin Gothic Demi Cond" panose="020B0706030402020204" pitchFamily="34" charset="0"/>
                  </a:rPr>
                  <a:t>				</a:t>
                </a:r>
              </a:p>
            </p:txBody>
          </p:sp>
        </p:grpSp>
        <p:cxnSp>
          <p:nvCxnSpPr>
            <p:cNvPr id="15" name="Straight Connector 14"/>
            <p:cNvCxnSpPr/>
            <p:nvPr/>
          </p:nvCxnSpPr>
          <p:spPr>
            <a:xfrm>
              <a:off x="2057400" y="6120987"/>
              <a:ext cx="3429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324600" y="6096000"/>
              <a:ext cx="24384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057400" y="5562600"/>
              <a:ext cx="3429000" cy="0"/>
            </a:xfrm>
            <a:prstGeom prst="line">
              <a:avLst/>
            </a:prstGeom>
          </p:spPr>
          <p:style>
            <a:lnRef idx="1">
              <a:schemeClr val="dk1"/>
            </a:lnRef>
            <a:fillRef idx="0">
              <a:schemeClr val="dk1"/>
            </a:fillRef>
            <a:effectRef idx="0">
              <a:schemeClr val="dk1"/>
            </a:effectRef>
            <a:fontRef idx="minor">
              <a:schemeClr val="tx1"/>
            </a:fontRef>
          </p:style>
        </p:cxnSp>
      </p:grpSp>
      <p:sp>
        <p:nvSpPr>
          <p:cNvPr id="20" name="TextBox 19"/>
          <p:cNvSpPr txBox="1"/>
          <p:nvPr userDrawn="1"/>
        </p:nvSpPr>
        <p:spPr>
          <a:xfrm>
            <a:off x="3848100" y="381000"/>
            <a:ext cx="5372100" cy="646331"/>
          </a:xfrm>
          <a:prstGeom prst="rect">
            <a:avLst/>
          </a:prstGeom>
          <a:noFill/>
        </p:spPr>
        <p:txBody>
          <a:bodyPr wrap="square" rtlCol="0">
            <a:spAutoFit/>
          </a:bodyPr>
          <a:lstStyle/>
          <a:p>
            <a:r>
              <a:rPr lang="en-US" dirty="0" smtClean="0">
                <a:solidFill>
                  <a:schemeClr val="bg1"/>
                </a:solidFill>
                <a:latin typeface="Franklin Gothic Demi Cond" panose="020B0706030402020204" pitchFamily="34" charset="0"/>
              </a:rPr>
              <a:t>Marketing solutions based on your identified Target Audience and specific Key Marketing Challenges</a:t>
            </a:r>
            <a:endParaRPr lang="en-US"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4354553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BC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7972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40"/>
            <a:ext cx="8229600" cy="55775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85380B-9C16-42C4-96A0-74D3EF85FDDA}" type="datetimeFigureOut">
              <a:rPr lang="en-US" smtClean="0">
                <a:solidFill>
                  <a:prstClr val="black">
                    <a:tint val="75000"/>
                  </a:prstClr>
                </a:solidFill>
              </a:rPr>
              <a:pPr/>
              <a:t>10/11/2016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24CBC-D323-4898-92BF-EE38C012A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37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103"/>
          </a:xfrm>
          <a:prstGeom prst="rect">
            <a:avLst/>
          </a:prstGeom>
        </p:spPr>
        <p:txBody>
          <a:bodyPr anchor="ct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432587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57200" y="6246822"/>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350" tIns="45677" rIns="91350" bIns="45677" anchor="ctr"/>
          <a:lstStyle/>
          <a:p>
            <a:pPr defTabSz="456772">
              <a:defRPr/>
            </a:pPr>
            <a:endParaRPr lang="en-US" sz="2400" dirty="0">
              <a:solidFill>
                <a:srgbClr val="FFFFFF"/>
              </a:solidFill>
              <a:ea typeface="ＭＳ Ｐゴシック" charset="0"/>
            </a:endParaRPr>
          </a:p>
        </p:txBody>
      </p:sp>
      <p:sp>
        <p:nvSpPr>
          <p:cNvPr id="1028" name="Text Box 4"/>
          <p:cNvSpPr txBox="1">
            <a:spLocks noChangeArrowheads="1"/>
          </p:cNvSpPr>
          <p:nvPr/>
        </p:nvSpPr>
        <p:spPr bwMode="auto">
          <a:xfrm>
            <a:off x="3127379" y="6246822"/>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350" tIns="45677" rIns="91350" bIns="45677" anchor="ctr"/>
          <a:lstStyle/>
          <a:p>
            <a:pPr defTabSz="456772">
              <a:defRPr/>
            </a:pPr>
            <a:endParaRPr lang="en-US" sz="2400" dirty="0">
              <a:solidFill>
                <a:srgbClr val="FFFFFF"/>
              </a:solidFill>
              <a:ea typeface="ＭＳ Ｐゴシック" charset="0"/>
            </a:endParaRPr>
          </a:p>
        </p:txBody>
      </p:sp>
    </p:spTree>
    <p:extLst>
      <p:ext uri="{BB962C8B-B14F-4D97-AF65-F5344CB8AC3E}">
        <p14:creationId xmlns:p14="http://schemas.microsoft.com/office/powerpoint/2010/main" val="2759423745"/>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txStyles>
    <p:titleStyle>
      <a:lvl1pPr algn="l"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2pPr>
      <a:lvl3pPr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3pPr>
      <a:lvl4pPr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4pPr>
      <a:lvl5pPr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5pPr>
      <a:lvl6pPr marL="2512255" indent="-228387"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69029" indent="-228387"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5803" indent="-228387"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2576" indent="-228387" algn="ctr" defTabSz="456772"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580" indent="-182709" algn="l" defTabSz="456772" rtl="0" eaLnBrk="1" fontAlgn="base" hangingPunct="1">
        <a:lnSpc>
          <a:spcPct val="93000"/>
        </a:lnSpc>
        <a:spcBef>
          <a:spcPct val="0"/>
        </a:spcBef>
        <a:spcAft>
          <a:spcPts val="1288"/>
        </a:spcAft>
        <a:buClr>
          <a:srgbClr val="C20021"/>
        </a:buClr>
        <a:buSzPct val="100000"/>
        <a:buFont typeface="Arial" panose="020B0604020202020204" pitchFamily="34" charset="0"/>
        <a:buChar char="•"/>
        <a:defRPr sz="1800">
          <a:solidFill>
            <a:srgbClr val="000000"/>
          </a:solidFill>
          <a:latin typeface="+mn-lt"/>
          <a:ea typeface="+mn-ea"/>
          <a:cs typeface="+mn-cs"/>
        </a:defRPr>
      </a:lvl1pPr>
      <a:lvl2pPr marL="742257" indent="-182709" algn="l" defTabSz="456772" rtl="0" eaLnBrk="1" fontAlgn="base" hangingPunct="1">
        <a:lnSpc>
          <a:spcPct val="93000"/>
        </a:lnSpc>
        <a:spcBef>
          <a:spcPct val="0"/>
        </a:spcBef>
        <a:spcAft>
          <a:spcPts val="1038"/>
        </a:spcAft>
        <a:buClr>
          <a:srgbClr val="C20021"/>
        </a:buClr>
        <a:buSzPct val="100000"/>
        <a:buFont typeface="Arial" panose="020B0604020202020204" pitchFamily="34" charset="0"/>
        <a:buChar char="•"/>
        <a:defRPr sz="1600">
          <a:solidFill>
            <a:srgbClr val="000000"/>
          </a:solidFill>
          <a:latin typeface="+mn-lt"/>
          <a:ea typeface="+mn-ea"/>
          <a:cs typeface="+mn-cs"/>
        </a:defRPr>
      </a:lvl2pPr>
      <a:lvl3pPr marL="1199029" indent="-182709" algn="l" defTabSz="456772" rtl="0" eaLnBrk="1" fontAlgn="base" hangingPunct="1">
        <a:lnSpc>
          <a:spcPct val="93000"/>
        </a:lnSpc>
        <a:spcBef>
          <a:spcPct val="0"/>
        </a:spcBef>
        <a:spcAft>
          <a:spcPts val="775"/>
        </a:spcAft>
        <a:buClr>
          <a:srgbClr val="C20021"/>
        </a:buClr>
        <a:buSzPct val="100000"/>
        <a:buFont typeface="Arial" panose="020B0604020202020204" pitchFamily="34" charset="0"/>
        <a:buChar char="•"/>
        <a:defRPr sz="1400">
          <a:solidFill>
            <a:srgbClr val="000000"/>
          </a:solidFill>
          <a:latin typeface="+mn-lt"/>
          <a:ea typeface="+mn-ea"/>
          <a:cs typeface="+mn-cs"/>
        </a:defRPr>
      </a:lvl3pPr>
      <a:lvl4pPr marL="1598708" indent="-182709" algn="l" defTabSz="456772" rtl="0" eaLnBrk="1" fontAlgn="base" hangingPunct="1">
        <a:lnSpc>
          <a:spcPct val="93000"/>
        </a:lnSpc>
        <a:spcBef>
          <a:spcPct val="0"/>
        </a:spcBef>
        <a:spcAft>
          <a:spcPts val="525"/>
        </a:spcAft>
        <a:buClr>
          <a:srgbClr val="C20021"/>
        </a:buClr>
        <a:buSzPct val="100000"/>
        <a:buFont typeface="Arial" panose="020B0604020202020204" pitchFamily="34" charset="0"/>
        <a:buChar char="•"/>
        <a:defRPr sz="1100">
          <a:solidFill>
            <a:srgbClr val="000000"/>
          </a:solidFill>
          <a:latin typeface="+mn-lt"/>
          <a:ea typeface="+mn-ea"/>
          <a:cs typeface="+mn-cs"/>
        </a:defRPr>
      </a:lvl4pPr>
      <a:lvl5pPr marL="2055482" indent="-182709" algn="l" defTabSz="456772" rtl="0" eaLnBrk="1" fontAlgn="base" hangingPunct="1">
        <a:lnSpc>
          <a:spcPct val="93000"/>
        </a:lnSpc>
        <a:spcBef>
          <a:spcPct val="0"/>
        </a:spcBef>
        <a:spcAft>
          <a:spcPts val="263"/>
        </a:spcAft>
        <a:buClr>
          <a:srgbClr val="C20021"/>
        </a:buClr>
        <a:buSzPct val="100000"/>
        <a:buFont typeface="Arial" panose="020B0604020202020204" pitchFamily="34" charset="0"/>
        <a:buChar char="•"/>
        <a:defRPr sz="100">
          <a:solidFill>
            <a:srgbClr val="000000"/>
          </a:solidFill>
          <a:latin typeface="+mn-lt"/>
          <a:ea typeface="+mn-ea"/>
          <a:cs typeface="+mn-cs"/>
        </a:defRPr>
      </a:lvl5pPr>
      <a:lvl6pPr marL="2512255" indent="-228387" algn="l" defTabSz="456772"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6pPr>
      <a:lvl7pPr marL="2969029" indent="-228387" algn="l" defTabSz="456772"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7pPr>
      <a:lvl8pPr marL="3425803" indent="-228387" algn="l" defTabSz="456772"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8pPr>
      <a:lvl9pPr marL="3882576" indent="-228387" algn="l" defTabSz="456772"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48" algn="l" defTabSz="456772" rtl="0" eaLnBrk="1" latinLnBrk="0" hangingPunct="1">
        <a:defRPr sz="1800" kern="1200">
          <a:solidFill>
            <a:schemeClr val="tx1"/>
          </a:solidFill>
          <a:latin typeface="+mn-lt"/>
          <a:ea typeface="+mn-ea"/>
          <a:cs typeface="+mn-cs"/>
        </a:defRPr>
      </a:lvl3pPr>
      <a:lvl4pPr marL="1370322" algn="l" defTabSz="456772" rtl="0" eaLnBrk="1" latinLnBrk="0" hangingPunct="1">
        <a:defRPr sz="1800" kern="1200">
          <a:solidFill>
            <a:schemeClr val="tx1"/>
          </a:solidFill>
          <a:latin typeface="+mn-lt"/>
          <a:ea typeface="+mn-ea"/>
          <a:cs typeface="+mn-cs"/>
        </a:defRPr>
      </a:lvl4pPr>
      <a:lvl5pPr marL="1827094" algn="l" defTabSz="456772" rtl="0" eaLnBrk="1" latinLnBrk="0" hangingPunct="1">
        <a:defRPr sz="1800" kern="1200">
          <a:solidFill>
            <a:schemeClr val="tx1"/>
          </a:solidFill>
          <a:latin typeface="+mn-lt"/>
          <a:ea typeface="+mn-ea"/>
          <a:cs typeface="+mn-cs"/>
        </a:defRPr>
      </a:lvl5pPr>
      <a:lvl6pPr marL="2283868" algn="l" defTabSz="456772" rtl="0" eaLnBrk="1" latinLnBrk="0" hangingPunct="1">
        <a:defRPr sz="1800" kern="1200">
          <a:solidFill>
            <a:schemeClr val="tx1"/>
          </a:solidFill>
          <a:latin typeface="+mn-lt"/>
          <a:ea typeface="+mn-ea"/>
          <a:cs typeface="+mn-cs"/>
        </a:defRPr>
      </a:lvl6pPr>
      <a:lvl7pPr marL="2740642" algn="l" defTabSz="456772" rtl="0" eaLnBrk="1" latinLnBrk="0" hangingPunct="1">
        <a:defRPr sz="1800" kern="1200">
          <a:solidFill>
            <a:schemeClr val="tx1"/>
          </a:solidFill>
          <a:latin typeface="+mn-lt"/>
          <a:ea typeface="+mn-ea"/>
          <a:cs typeface="+mn-cs"/>
        </a:defRPr>
      </a:lvl7pPr>
      <a:lvl8pPr marL="3197412" algn="l" defTabSz="456772" rtl="0" eaLnBrk="1" latinLnBrk="0" hangingPunct="1">
        <a:defRPr sz="1800" kern="1200">
          <a:solidFill>
            <a:schemeClr val="tx1"/>
          </a:solidFill>
          <a:latin typeface="+mn-lt"/>
          <a:ea typeface="+mn-ea"/>
          <a:cs typeface="+mn-cs"/>
        </a:defRPr>
      </a:lvl8pPr>
      <a:lvl9pPr marL="3654188" algn="l" defTabSz="4567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57200" y="624682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340" tIns="45672" rIns="91340" bIns="45672" anchor="ctr"/>
          <a:lstStyle/>
          <a:p>
            <a:pPr defTabSz="456725">
              <a:defRPr/>
            </a:pPr>
            <a:endParaRPr lang="en-US" sz="2400" dirty="0">
              <a:solidFill>
                <a:srgbClr val="FFFFFF"/>
              </a:solidFill>
              <a:ea typeface="ＭＳ Ｐゴシック" charset="0"/>
            </a:endParaRPr>
          </a:p>
        </p:txBody>
      </p:sp>
      <p:sp>
        <p:nvSpPr>
          <p:cNvPr id="1028" name="Text Box 4"/>
          <p:cNvSpPr txBox="1">
            <a:spLocks noChangeArrowheads="1"/>
          </p:cNvSpPr>
          <p:nvPr/>
        </p:nvSpPr>
        <p:spPr bwMode="auto">
          <a:xfrm>
            <a:off x="3127379" y="624682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340" tIns="45672" rIns="91340" bIns="45672" anchor="ctr"/>
          <a:lstStyle/>
          <a:p>
            <a:pPr defTabSz="456725">
              <a:defRPr/>
            </a:pPr>
            <a:endParaRPr lang="en-US" sz="2400" dirty="0">
              <a:solidFill>
                <a:srgbClr val="FFFFFF"/>
              </a:solidFill>
              <a:ea typeface="ＭＳ Ｐゴシック" charset="0"/>
            </a:endParaRPr>
          </a:p>
        </p:txBody>
      </p:sp>
    </p:spTree>
    <p:extLst>
      <p:ext uri="{BB962C8B-B14F-4D97-AF65-F5344CB8AC3E}">
        <p14:creationId xmlns:p14="http://schemas.microsoft.com/office/powerpoint/2010/main" val="3837337825"/>
      </p:ext>
    </p:extLst>
  </p:cSld>
  <p:clrMap bg1="lt1" tx1="dk1" bg2="lt2" tx2="dk2" accent1="accent1" accent2="accent2" accent3="accent3" accent4="accent4" accent5="accent5" accent6="accent6" hlink="hlink" folHlink="folHlink"/>
  <p:sldLayoutIdLst>
    <p:sldLayoutId id="2147483669" r:id="rId1"/>
    <p:sldLayoutId id="2147483689" r:id="rId2"/>
  </p:sldLayoutIdLst>
  <p:timing>
    <p:tnLst>
      <p:par>
        <p:cTn id="1" dur="indefinite" restart="never" nodeType="tmRoot"/>
      </p:par>
    </p:tnLst>
  </p:timing>
  <p:txStyles>
    <p:titleStyle>
      <a:lvl1pPr algn="l"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2pPr>
      <a:lvl3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3pPr>
      <a:lvl4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4pPr>
      <a:lvl5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5pPr>
      <a:lvl6pPr marL="2511995"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68722"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5448"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2174"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545" indent="-182690" algn="l" defTabSz="456725" rtl="0" eaLnBrk="1" fontAlgn="base" hangingPunct="1">
        <a:lnSpc>
          <a:spcPct val="93000"/>
        </a:lnSpc>
        <a:spcBef>
          <a:spcPct val="0"/>
        </a:spcBef>
        <a:spcAft>
          <a:spcPts val="1288"/>
        </a:spcAft>
        <a:buClr>
          <a:srgbClr val="C20021"/>
        </a:buClr>
        <a:buSzPct val="100000"/>
        <a:buFont typeface="Arial" panose="020B0604020202020204" pitchFamily="34" charset="0"/>
        <a:buChar char="•"/>
        <a:defRPr sz="1800">
          <a:solidFill>
            <a:srgbClr val="000000"/>
          </a:solidFill>
          <a:latin typeface="+mn-lt"/>
          <a:ea typeface="+mn-ea"/>
          <a:cs typeface="+mn-cs"/>
        </a:defRPr>
      </a:lvl1pPr>
      <a:lvl2pPr marL="742180" indent="-182690" algn="l" defTabSz="456725" rtl="0" eaLnBrk="1" fontAlgn="base" hangingPunct="1">
        <a:lnSpc>
          <a:spcPct val="93000"/>
        </a:lnSpc>
        <a:spcBef>
          <a:spcPct val="0"/>
        </a:spcBef>
        <a:spcAft>
          <a:spcPts val="1038"/>
        </a:spcAft>
        <a:buClr>
          <a:srgbClr val="C20021"/>
        </a:buClr>
        <a:buSzPct val="100000"/>
        <a:buFont typeface="Arial" panose="020B0604020202020204" pitchFamily="34" charset="0"/>
        <a:buChar char="•"/>
        <a:defRPr sz="1600">
          <a:solidFill>
            <a:srgbClr val="000000"/>
          </a:solidFill>
          <a:latin typeface="+mn-lt"/>
          <a:ea typeface="+mn-ea"/>
          <a:cs typeface="+mn-cs"/>
        </a:defRPr>
      </a:lvl2pPr>
      <a:lvl3pPr marL="1198905" indent="-182690" algn="l" defTabSz="456725" rtl="0" eaLnBrk="1" fontAlgn="base" hangingPunct="1">
        <a:lnSpc>
          <a:spcPct val="93000"/>
        </a:lnSpc>
        <a:spcBef>
          <a:spcPct val="0"/>
        </a:spcBef>
        <a:spcAft>
          <a:spcPts val="775"/>
        </a:spcAft>
        <a:buClr>
          <a:srgbClr val="C20021"/>
        </a:buClr>
        <a:buSzPct val="100000"/>
        <a:buFont typeface="Arial" panose="020B0604020202020204" pitchFamily="34" charset="0"/>
        <a:buChar char="•"/>
        <a:defRPr sz="1400">
          <a:solidFill>
            <a:srgbClr val="000000"/>
          </a:solidFill>
          <a:latin typeface="+mn-lt"/>
          <a:ea typeface="+mn-ea"/>
          <a:cs typeface="+mn-cs"/>
        </a:defRPr>
      </a:lvl3pPr>
      <a:lvl4pPr marL="1598542" indent="-182690" algn="l" defTabSz="456725" rtl="0" eaLnBrk="1" fontAlgn="base" hangingPunct="1">
        <a:lnSpc>
          <a:spcPct val="93000"/>
        </a:lnSpc>
        <a:spcBef>
          <a:spcPct val="0"/>
        </a:spcBef>
        <a:spcAft>
          <a:spcPts val="525"/>
        </a:spcAft>
        <a:buClr>
          <a:srgbClr val="C20021"/>
        </a:buClr>
        <a:buSzPct val="100000"/>
        <a:buFont typeface="Arial" panose="020B0604020202020204" pitchFamily="34" charset="0"/>
        <a:buChar char="•"/>
        <a:defRPr sz="1100">
          <a:solidFill>
            <a:srgbClr val="000000"/>
          </a:solidFill>
          <a:latin typeface="+mn-lt"/>
          <a:ea typeface="+mn-ea"/>
          <a:cs typeface="+mn-cs"/>
        </a:defRPr>
      </a:lvl4pPr>
      <a:lvl5pPr marL="2055269" indent="-182690" algn="l" defTabSz="456725" rtl="0" eaLnBrk="1" fontAlgn="base" hangingPunct="1">
        <a:lnSpc>
          <a:spcPct val="93000"/>
        </a:lnSpc>
        <a:spcBef>
          <a:spcPct val="0"/>
        </a:spcBef>
        <a:spcAft>
          <a:spcPts val="263"/>
        </a:spcAft>
        <a:buClr>
          <a:srgbClr val="C20021"/>
        </a:buClr>
        <a:buSzPct val="100000"/>
        <a:buFont typeface="Arial" panose="020B0604020202020204" pitchFamily="34" charset="0"/>
        <a:buChar char="•"/>
        <a:defRPr sz="100">
          <a:solidFill>
            <a:srgbClr val="000000"/>
          </a:solidFill>
          <a:latin typeface="+mn-lt"/>
          <a:ea typeface="+mn-ea"/>
          <a:cs typeface="+mn-cs"/>
        </a:defRPr>
      </a:lvl5pPr>
      <a:lvl6pPr marL="2511995"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6pPr>
      <a:lvl7pPr marL="2968722"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7pPr>
      <a:lvl8pPr marL="3425448"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8pPr>
      <a:lvl9pPr marL="3882174"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6725" rtl="0" eaLnBrk="1" latinLnBrk="0" hangingPunct="1">
        <a:defRPr sz="1800" kern="1200">
          <a:solidFill>
            <a:schemeClr val="tx1"/>
          </a:solidFill>
          <a:latin typeface="+mn-lt"/>
          <a:ea typeface="+mn-ea"/>
          <a:cs typeface="+mn-cs"/>
        </a:defRPr>
      </a:lvl1pPr>
      <a:lvl2pPr marL="456725" algn="l" defTabSz="456725" rtl="0" eaLnBrk="1" latinLnBrk="0" hangingPunct="1">
        <a:defRPr sz="1800" kern="1200">
          <a:solidFill>
            <a:schemeClr val="tx1"/>
          </a:solidFill>
          <a:latin typeface="+mn-lt"/>
          <a:ea typeface="+mn-ea"/>
          <a:cs typeface="+mn-cs"/>
        </a:defRPr>
      </a:lvl2pPr>
      <a:lvl3pPr marL="913453" algn="l" defTabSz="456725" rtl="0" eaLnBrk="1" latinLnBrk="0" hangingPunct="1">
        <a:defRPr sz="1800" kern="1200">
          <a:solidFill>
            <a:schemeClr val="tx1"/>
          </a:solidFill>
          <a:latin typeface="+mn-lt"/>
          <a:ea typeface="+mn-ea"/>
          <a:cs typeface="+mn-cs"/>
        </a:defRPr>
      </a:lvl3pPr>
      <a:lvl4pPr marL="1370180" algn="l" defTabSz="456725" rtl="0" eaLnBrk="1" latinLnBrk="0" hangingPunct="1">
        <a:defRPr sz="1800" kern="1200">
          <a:solidFill>
            <a:schemeClr val="tx1"/>
          </a:solidFill>
          <a:latin typeface="+mn-lt"/>
          <a:ea typeface="+mn-ea"/>
          <a:cs typeface="+mn-cs"/>
        </a:defRPr>
      </a:lvl4pPr>
      <a:lvl5pPr marL="1826905" algn="l" defTabSz="456725" rtl="0" eaLnBrk="1" latinLnBrk="0" hangingPunct="1">
        <a:defRPr sz="1800" kern="1200">
          <a:solidFill>
            <a:schemeClr val="tx1"/>
          </a:solidFill>
          <a:latin typeface="+mn-lt"/>
          <a:ea typeface="+mn-ea"/>
          <a:cs typeface="+mn-cs"/>
        </a:defRPr>
      </a:lvl5pPr>
      <a:lvl6pPr marL="2283632" algn="l" defTabSz="456725" rtl="0" eaLnBrk="1" latinLnBrk="0" hangingPunct="1">
        <a:defRPr sz="1800" kern="1200">
          <a:solidFill>
            <a:schemeClr val="tx1"/>
          </a:solidFill>
          <a:latin typeface="+mn-lt"/>
          <a:ea typeface="+mn-ea"/>
          <a:cs typeface="+mn-cs"/>
        </a:defRPr>
      </a:lvl6pPr>
      <a:lvl7pPr marL="2740358" algn="l" defTabSz="456725" rtl="0" eaLnBrk="1" latinLnBrk="0" hangingPunct="1">
        <a:defRPr sz="1800" kern="1200">
          <a:solidFill>
            <a:schemeClr val="tx1"/>
          </a:solidFill>
          <a:latin typeface="+mn-lt"/>
          <a:ea typeface="+mn-ea"/>
          <a:cs typeface="+mn-cs"/>
        </a:defRPr>
      </a:lvl7pPr>
      <a:lvl8pPr marL="3197080" algn="l" defTabSz="456725" rtl="0" eaLnBrk="1" latinLnBrk="0" hangingPunct="1">
        <a:defRPr sz="1800" kern="1200">
          <a:solidFill>
            <a:schemeClr val="tx1"/>
          </a:solidFill>
          <a:latin typeface="+mn-lt"/>
          <a:ea typeface="+mn-ea"/>
          <a:cs typeface="+mn-cs"/>
        </a:defRPr>
      </a:lvl8pPr>
      <a:lvl9pPr marL="3653809" algn="l" defTabSz="45672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57200" y="624682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340" tIns="45672" rIns="91340" bIns="45672" anchor="ctr"/>
          <a:lstStyle/>
          <a:p>
            <a:pPr defTabSz="456725">
              <a:defRPr/>
            </a:pPr>
            <a:endParaRPr lang="en-US" sz="2400">
              <a:solidFill>
                <a:srgbClr val="FFFFFF"/>
              </a:solidFill>
              <a:ea typeface="ＭＳ Ｐゴシック" charset="0"/>
            </a:endParaRPr>
          </a:p>
        </p:txBody>
      </p:sp>
      <p:sp>
        <p:nvSpPr>
          <p:cNvPr id="1028" name="Text Box 4"/>
          <p:cNvSpPr txBox="1">
            <a:spLocks noChangeArrowheads="1"/>
          </p:cNvSpPr>
          <p:nvPr/>
        </p:nvSpPr>
        <p:spPr bwMode="auto">
          <a:xfrm>
            <a:off x="3127379" y="624682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340" tIns="45672" rIns="91340" bIns="45672" anchor="ctr"/>
          <a:lstStyle/>
          <a:p>
            <a:pPr defTabSz="456725">
              <a:defRPr/>
            </a:pPr>
            <a:endParaRPr lang="en-US" sz="2400">
              <a:solidFill>
                <a:srgbClr val="FFFFFF"/>
              </a:solidFill>
              <a:ea typeface="ＭＳ Ｐゴシック" charset="0"/>
            </a:endParaRPr>
          </a:p>
        </p:txBody>
      </p:sp>
    </p:spTree>
    <p:extLst>
      <p:ext uri="{BB962C8B-B14F-4D97-AF65-F5344CB8AC3E}">
        <p14:creationId xmlns:p14="http://schemas.microsoft.com/office/powerpoint/2010/main" val="36828822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iming>
    <p:tnLst>
      <p:par>
        <p:cTn id="1" dur="indefinite" restart="never" nodeType="tmRoot"/>
      </p:par>
    </p:tnLst>
  </p:timing>
  <p:txStyles>
    <p:titleStyle>
      <a:lvl1pPr algn="l"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2pPr>
      <a:lvl3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3pPr>
      <a:lvl4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4pPr>
      <a:lvl5pPr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5pPr>
      <a:lvl6pPr marL="2511995"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68722"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5448"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2174" indent="-228363" algn="ctr" defTabSz="456725"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545" indent="-182690" algn="l" defTabSz="456725" rtl="0" eaLnBrk="1" fontAlgn="base" hangingPunct="1">
        <a:lnSpc>
          <a:spcPct val="93000"/>
        </a:lnSpc>
        <a:spcBef>
          <a:spcPct val="0"/>
        </a:spcBef>
        <a:spcAft>
          <a:spcPts val="1288"/>
        </a:spcAft>
        <a:buClr>
          <a:srgbClr val="C20021"/>
        </a:buClr>
        <a:buSzPct val="100000"/>
        <a:buFont typeface="Arial" panose="020B0604020202020204" pitchFamily="34" charset="0"/>
        <a:buChar char="•"/>
        <a:defRPr sz="1800">
          <a:solidFill>
            <a:srgbClr val="000000"/>
          </a:solidFill>
          <a:latin typeface="+mn-lt"/>
          <a:ea typeface="+mn-ea"/>
          <a:cs typeface="+mn-cs"/>
        </a:defRPr>
      </a:lvl1pPr>
      <a:lvl2pPr marL="742180" indent="-182690" algn="l" defTabSz="456725" rtl="0" eaLnBrk="1" fontAlgn="base" hangingPunct="1">
        <a:lnSpc>
          <a:spcPct val="93000"/>
        </a:lnSpc>
        <a:spcBef>
          <a:spcPct val="0"/>
        </a:spcBef>
        <a:spcAft>
          <a:spcPts val="1038"/>
        </a:spcAft>
        <a:buClr>
          <a:srgbClr val="C20021"/>
        </a:buClr>
        <a:buSzPct val="100000"/>
        <a:buFont typeface="Arial" panose="020B0604020202020204" pitchFamily="34" charset="0"/>
        <a:buChar char="•"/>
        <a:defRPr sz="1600">
          <a:solidFill>
            <a:srgbClr val="000000"/>
          </a:solidFill>
          <a:latin typeface="+mn-lt"/>
          <a:ea typeface="+mn-ea"/>
          <a:cs typeface="+mn-cs"/>
        </a:defRPr>
      </a:lvl2pPr>
      <a:lvl3pPr marL="1198905" indent="-182690" algn="l" defTabSz="456725" rtl="0" eaLnBrk="1" fontAlgn="base" hangingPunct="1">
        <a:lnSpc>
          <a:spcPct val="93000"/>
        </a:lnSpc>
        <a:spcBef>
          <a:spcPct val="0"/>
        </a:spcBef>
        <a:spcAft>
          <a:spcPts val="775"/>
        </a:spcAft>
        <a:buClr>
          <a:srgbClr val="C20021"/>
        </a:buClr>
        <a:buSzPct val="100000"/>
        <a:buFont typeface="Arial" panose="020B0604020202020204" pitchFamily="34" charset="0"/>
        <a:buChar char="•"/>
        <a:defRPr sz="1400">
          <a:solidFill>
            <a:srgbClr val="000000"/>
          </a:solidFill>
          <a:latin typeface="+mn-lt"/>
          <a:ea typeface="+mn-ea"/>
          <a:cs typeface="+mn-cs"/>
        </a:defRPr>
      </a:lvl3pPr>
      <a:lvl4pPr marL="1598542" indent="-182690" algn="l" defTabSz="456725" rtl="0" eaLnBrk="1" fontAlgn="base" hangingPunct="1">
        <a:lnSpc>
          <a:spcPct val="93000"/>
        </a:lnSpc>
        <a:spcBef>
          <a:spcPct val="0"/>
        </a:spcBef>
        <a:spcAft>
          <a:spcPts val="525"/>
        </a:spcAft>
        <a:buClr>
          <a:srgbClr val="C20021"/>
        </a:buClr>
        <a:buSzPct val="100000"/>
        <a:buFont typeface="Arial" panose="020B0604020202020204" pitchFamily="34" charset="0"/>
        <a:buChar char="•"/>
        <a:defRPr sz="1100">
          <a:solidFill>
            <a:srgbClr val="000000"/>
          </a:solidFill>
          <a:latin typeface="+mn-lt"/>
          <a:ea typeface="+mn-ea"/>
          <a:cs typeface="+mn-cs"/>
        </a:defRPr>
      </a:lvl4pPr>
      <a:lvl5pPr marL="2055269" indent="-182690" algn="l" defTabSz="456725" rtl="0" eaLnBrk="1" fontAlgn="base" hangingPunct="1">
        <a:lnSpc>
          <a:spcPct val="93000"/>
        </a:lnSpc>
        <a:spcBef>
          <a:spcPct val="0"/>
        </a:spcBef>
        <a:spcAft>
          <a:spcPts val="263"/>
        </a:spcAft>
        <a:buClr>
          <a:srgbClr val="C20021"/>
        </a:buClr>
        <a:buSzPct val="100000"/>
        <a:buFont typeface="Arial" panose="020B0604020202020204" pitchFamily="34" charset="0"/>
        <a:buChar char="•"/>
        <a:defRPr sz="100">
          <a:solidFill>
            <a:srgbClr val="000000"/>
          </a:solidFill>
          <a:latin typeface="+mn-lt"/>
          <a:ea typeface="+mn-ea"/>
          <a:cs typeface="+mn-cs"/>
        </a:defRPr>
      </a:lvl5pPr>
      <a:lvl6pPr marL="2511995"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6pPr>
      <a:lvl7pPr marL="2968722"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7pPr>
      <a:lvl8pPr marL="3425448"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8pPr>
      <a:lvl9pPr marL="3882174" indent="-228363" algn="l" defTabSz="456725" rtl="0" eaLnBrk="1" fontAlgn="base" hangingPunct="1">
        <a:lnSpc>
          <a:spcPct val="93000"/>
        </a:lnSpc>
        <a:spcBef>
          <a:spcPct val="0"/>
        </a:spcBef>
        <a:spcAft>
          <a:spcPts val="263"/>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6725" rtl="0" eaLnBrk="1" latinLnBrk="0" hangingPunct="1">
        <a:defRPr sz="1800" kern="1200">
          <a:solidFill>
            <a:schemeClr val="tx1"/>
          </a:solidFill>
          <a:latin typeface="+mn-lt"/>
          <a:ea typeface="+mn-ea"/>
          <a:cs typeface="+mn-cs"/>
        </a:defRPr>
      </a:lvl1pPr>
      <a:lvl2pPr marL="456725" algn="l" defTabSz="456725" rtl="0" eaLnBrk="1" latinLnBrk="0" hangingPunct="1">
        <a:defRPr sz="1800" kern="1200">
          <a:solidFill>
            <a:schemeClr val="tx1"/>
          </a:solidFill>
          <a:latin typeface="+mn-lt"/>
          <a:ea typeface="+mn-ea"/>
          <a:cs typeface="+mn-cs"/>
        </a:defRPr>
      </a:lvl2pPr>
      <a:lvl3pPr marL="913453" algn="l" defTabSz="456725" rtl="0" eaLnBrk="1" latinLnBrk="0" hangingPunct="1">
        <a:defRPr sz="1800" kern="1200">
          <a:solidFill>
            <a:schemeClr val="tx1"/>
          </a:solidFill>
          <a:latin typeface="+mn-lt"/>
          <a:ea typeface="+mn-ea"/>
          <a:cs typeface="+mn-cs"/>
        </a:defRPr>
      </a:lvl3pPr>
      <a:lvl4pPr marL="1370180" algn="l" defTabSz="456725" rtl="0" eaLnBrk="1" latinLnBrk="0" hangingPunct="1">
        <a:defRPr sz="1800" kern="1200">
          <a:solidFill>
            <a:schemeClr val="tx1"/>
          </a:solidFill>
          <a:latin typeface="+mn-lt"/>
          <a:ea typeface="+mn-ea"/>
          <a:cs typeface="+mn-cs"/>
        </a:defRPr>
      </a:lvl4pPr>
      <a:lvl5pPr marL="1826905" algn="l" defTabSz="456725" rtl="0" eaLnBrk="1" latinLnBrk="0" hangingPunct="1">
        <a:defRPr sz="1800" kern="1200">
          <a:solidFill>
            <a:schemeClr val="tx1"/>
          </a:solidFill>
          <a:latin typeface="+mn-lt"/>
          <a:ea typeface="+mn-ea"/>
          <a:cs typeface="+mn-cs"/>
        </a:defRPr>
      </a:lvl5pPr>
      <a:lvl6pPr marL="2283632" algn="l" defTabSz="456725" rtl="0" eaLnBrk="1" latinLnBrk="0" hangingPunct="1">
        <a:defRPr sz="1800" kern="1200">
          <a:solidFill>
            <a:schemeClr val="tx1"/>
          </a:solidFill>
          <a:latin typeface="+mn-lt"/>
          <a:ea typeface="+mn-ea"/>
          <a:cs typeface="+mn-cs"/>
        </a:defRPr>
      </a:lvl6pPr>
      <a:lvl7pPr marL="2740358" algn="l" defTabSz="456725" rtl="0" eaLnBrk="1" latinLnBrk="0" hangingPunct="1">
        <a:defRPr sz="1800" kern="1200">
          <a:solidFill>
            <a:schemeClr val="tx1"/>
          </a:solidFill>
          <a:latin typeface="+mn-lt"/>
          <a:ea typeface="+mn-ea"/>
          <a:cs typeface="+mn-cs"/>
        </a:defRPr>
      </a:lvl7pPr>
      <a:lvl8pPr marL="3197080" algn="l" defTabSz="456725" rtl="0" eaLnBrk="1" latinLnBrk="0" hangingPunct="1">
        <a:defRPr sz="1800" kern="1200">
          <a:solidFill>
            <a:schemeClr val="tx1"/>
          </a:solidFill>
          <a:latin typeface="+mn-lt"/>
          <a:ea typeface="+mn-ea"/>
          <a:cs typeface="+mn-cs"/>
        </a:defRPr>
      </a:lvl8pPr>
      <a:lvl9pPr marL="3653809" algn="l" defTabSz="4567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jpeg"/><Relationship Id="rId39" Type="http://schemas.openxmlformats.org/officeDocument/2006/relationships/image" Target="../media/image71.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50" Type="http://schemas.openxmlformats.org/officeDocument/2006/relationships/image" Target="../media/image82.png"/><Relationship Id="rId55" Type="http://schemas.openxmlformats.org/officeDocument/2006/relationships/image" Target="../media/image87.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jpeg"/><Relationship Id="rId38" Type="http://schemas.openxmlformats.org/officeDocument/2006/relationships/image" Target="../media/image70.png"/><Relationship Id="rId46" Type="http://schemas.openxmlformats.org/officeDocument/2006/relationships/image" Target="../media/image78.png"/><Relationship Id="rId2" Type="http://schemas.openxmlformats.org/officeDocument/2006/relationships/notesSlide" Target="../notesSlides/notesSlide7.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jpeg"/><Relationship Id="rId54" Type="http://schemas.openxmlformats.org/officeDocument/2006/relationships/image" Target="../media/image86.png"/><Relationship Id="rId1" Type="http://schemas.openxmlformats.org/officeDocument/2006/relationships/slideLayout" Target="../slideLayouts/slideLayout9.xml"/><Relationship Id="rId6" Type="http://schemas.openxmlformats.org/officeDocument/2006/relationships/image" Target="../media/image38.jpe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3" Type="http://schemas.openxmlformats.org/officeDocument/2006/relationships/image" Target="../media/image85.png"/><Relationship Id="rId58" Type="http://schemas.openxmlformats.org/officeDocument/2006/relationships/image" Target="../media/image90.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jpeg"/><Relationship Id="rId49" Type="http://schemas.openxmlformats.org/officeDocument/2006/relationships/image" Target="../media/image81.jpeg"/><Relationship Id="rId57" Type="http://schemas.openxmlformats.org/officeDocument/2006/relationships/image" Target="../media/image89.png"/><Relationship Id="rId10" Type="http://schemas.openxmlformats.org/officeDocument/2006/relationships/image" Target="../media/image42.jpeg"/><Relationship Id="rId19" Type="http://schemas.openxmlformats.org/officeDocument/2006/relationships/image" Target="../media/image51.png"/><Relationship Id="rId31" Type="http://schemas.openxmlformats.org/officeDocument/2006/relationships/image" Target="../media/image63.jpeg"/><Relationship Id="rId44" Type="http://schemas.openxmlformats.org/officeDocument/2006/relationships/image" Target="../media/image76.png"/><Relationship Id="rId52" Type="http://schemas.openxmlformats.org/officeDocument/2006/relationships/image" Target="../media/image84.pn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jpeg"/><Relationship Id="rId48" Type="http://schemas.openxmlformats.org/officeDocument/2006/relationships/image" Target="../media/image80.png"/><Relationship Id="rId56" Type="http://schemas.openxmlformats.org/officeDocument/2006/relationships/image" Target="../media/image88.jpeg"/><Relationship Id="rId8" Type="http://schemas.openxmlformats.org/officeDocument/2006/relationships/image" Target="../media/image40.jpeg"/><Relationship Id="rId51" Type="http://schemas.openxmlformats.org/officeDocument/2006/relationships/image" Target="../media/image83.png"/><Relationship Id="rId3" Type="http://schemas.openxmlformats.org/officeDocument/2006/relationships/image" Target="../media/image92.png"/></Relationships>
</file>

<file path=ppt/slides/_rels/slide1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jpeg"/></Relationships>
</file>

<file path=ppt/slides/_rels/slide12.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90.png"/><Relationship Id="rId39" Type="http://schemas.openxmlformats.org/officeDocument/2006/relationships/image" Target="../media/image85.png"/><Relationship Id="rId21" Type="http://schemas.openxmlformats.org/officeDocument/2006/relationships/image" Target="../media/image106.png"/><Relationship Id="rId34" Type="http://schemas.openxmlformats.org/officeDocument/2006/relationships/image" Target="../media/image74.png"/><Relationship Id="rId42" Type="http://schemas.openxmlformats.org/officeDocument/2006/relationships/image" Target="../media/image113.png"/><Relationship Id="rId47" Type="http://schemas.openxmlformats.org/officeDocument/2006/relationships/image" Target="../media/image118.png"/><Relationship Id="rId50" Type="http://schemas.openxmlformats.org/officeDocument/2006/relationships/hyperlink" Target="https://en.wikipedia.org/wiki/File:2015_Fox_Sports_1_logo.svg" TargetMode="External"/><Relationship Id="rId55" Type="http://schemas.openxmlformats.org/officeDocument/2006/relationships/image" Target="../media/image123.png"/><Relationship Id="rId7" Type="http://schemas.openxmlformats.org/officeDocument/2006/relationships/image" Target="../media/image44.png"/><Relationship Id="rId12" Type="http://schemas.openxmlformats.org/officeDocument/2006/relationships/image" Target="../media/image55.png"/><Relationship Id="rId17" Type="http://schemas.openxmlformats.org/officeDocument/2006/relationships/image" Target="../media/image105.png"/><Relationship Id="rId25" Type="http://schemas.openxmlformats.org/officeDocument/2006/relationships/image" Target="../media/image108.png"/><Relationship Id="rId33" Type="http://schemas.openxmlformats.org/officeDocument/2006/relationships/image" Target="../media/image111.jpeg"/><Relationship Id="rId38" Type="http://schemas.openxmlformats.org/officeDocument/2006/relationships/image" Target="../media/image84.png"/><Relationship Id="rId46" Type="http://schemas.openxmlformats.org/officeDocument/2006/relationships/image" Target="../media/image117.png"/><Relationship Id="rId2" Type="http://schemas.openxmlformats.org/officeDocument/2006/relationships/notesSlide" Target="../notesSlides/notesSlide9.xml"/><Relationship Id="rId16" Type="http://schemas.openxmlformats.org/officeDocument/2006/relationships/image" Target="../media/image104.png"/><Relationship Id="rId20" Type="http://schemas.openxmlformats.org/officeDocument/2006/relationships/image" Target="../media/image69.png"/><Relationship Id="rId29" Type="http://schemas.openxmlformats.org/officeDocument/2006/relationships/image" Target="../media/image110.jpeg"/><Relationship Id="rId41" Type="http://schemas.openxmlformats.org/officeDocument/2006/relationships/image" Target="../media/image112.png"/><Relationship Id="rId54" Type="http://schemas.openxmlformats.org/officeDocument/2006/relationships/image" Target="../media/image122.png"/><Relationship Id="rId1" Type="http://schemas.openxmlformats.org/officeDocument/2006/relationships/slideLayout" Target="../slideLayouts/slideLayout9.xml"/><Relationship Id="rId6" Type="http://schemas.openxmlformats.org/officeDocument/2006/relationships/image" Target="../media/image100.jpeg"/><Relationship Id="rId11" Type="http://schemas.openxmlformats.org/officeDocument/2006/relationships/image" Target="../media/image102.jpeg"/><Relationship Id="rId24" Type="http://schemas.openxmlformats.org/officeDocument/2006/relationships/image" Target="../media/image88.jpeg"/><Relationship Id="rId32" Type="http://schemas.openxmlformats.org/officeDocument/2006/relationships/image" Target="../media/image72.png"/><Relationship Id="rId37" Type="http://schemas.openxmlformats.org/officeDocument/2006/relationships/image" Target="../media/image37.png"/><Relationship Id="rId40" Type="http://schemas.openxmlformats.org/officeDocument/2006/relationships/image" Target="../media/image86.png"/><Relationship Id="rId45" Type="http://schemas.openxmlformats.org/officeDocument/2006/relationships/image" Target="../media/image116.jpeg"/><Relationship Id="rId53" Type="http://schemas.openxmlformats.org/officeDocument/2006/relationships/hyperlink" Target="https://en.wikipedia.org/wiki/File:Game_show_netw_logo15.png" TargetMode="External"/><Relationship Id="rId5" Type="http://schemas.openxmlformats.org/officeDocument/2006/relationships/image" Target="../media/image99.jpeg"/><Relationship Id="rId15" Type="http://schemas.openxmlformats.org/officeDocument/2006/relationships/image" Target="../media/image103.png"/><Relationship Id="rId23" Type="http://schemas.openxmlformats.org/officeDocument/2006/relationships/image" Target="../media/image107.jpeg"/><Relationship Id="rId28" Type="http://schemas.openxmlformats.org/officeDocument/2006/relationships/image" Target="../media/image109.jpeg"/><Relationship Id="rId36" Type="http://schemas.openxmlformats.org/officeDocument/2006/relationships/image" Target="../media/image83.png"/><Relationship Id="rId49" Type="http://schemas.openxmlformats.org/officeDocument/2006/relationships/image" Target="../media/image119.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71.png"/><Relationship Id="rId44" Type="http://schemas.openxmlformats.org/officeDocument/2006/relationships/image" Target="../media/image115.png"/><Relationship Id="rId52" Type="http://schemas.openxmlformats.org/officeDocument/2006/relationships/image" Target="../media/image121.png"/><Relationship Id="rId4" Type="http://schemas.openxmlformats.org/officeDocument/2006/relationships/image" Target="../media/image36.png"/><Relationship Id="rId9" Type="http://schemas.openxmlformats.org/officeDocument/2006/relationships/image" Target="../media/image101.jpeg"/><Relationship Id="rId14" Type="http://schemas.openxmlformats.org/officeDocument/2006/relationships/image" Target="../media/image49.png"/><Relationship Id="rId22" Type="http://schemas.openxmlformats.org/officeDocument/2006/relationships/image" Target="../media/image60.png"/><Relationship Id="rId27" Type="http://schemas.openxmlformats.org/officeDocument/2006/relationships/image" Target="../media/image39.png"/><Relationship Id="rId30" Type="http://schemas.openxmlformats.org/officeDocument/2006/relationships/image" Target="../media/image78.png"/><Relationship Id="rId35" Type="http://schemas.openxmlformats.org/officeDocument/2006/relationships/image" Target="../media/image82.png"/><Relationship Id="rId43" Type="http://schemas.openxmlformats.org/officeDocument/2006/relationships/image" Target="../media/image114.png"/><Relationship Id="rId48" Type="http://schemas.openxmlformats.org/officeDocument/2006/relationships/image" Target="../media/image80.png"/><Relationship Id="rId56" Type="http://schemas.openxmlformats.org/officeDocument/2006/relationships/image" Target="../media/image124.png"/><Relationship Id="rId8" Type="http://schemas.openxmlformats.org/officeDocument/2006/relationships/image" Target="../media/image45.png"/><Relationship Id="rId51" Type="http://schemas.openxmlformats.org/officeDocument/2006/relationships/image" Target="../media/image120.png"/><Relationship Id="rId3" Type="http://schemas.openxmlformats.org/officeDocument/2006/relationships/image" Target="../media/image9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microsoft.com/office/2007/relationships/hdphoto" Target="../media/hdphoto3.wdp"/><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jpeg"/><Relationship Id="rId39" Type="http://schemas.openxmlformats.org/officeDocument/2006/relationships/image" Target="../media/image71.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50" Type="http://schemas.openxmlformats.org/officeDocument/2006/relationships/image" Target="../media/image82.png"/><Relationship Id="rId55" Type="http://schemas.openxmlformats.org/officeDocument/2006/relationships/image" Target="../media/image87.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jpeg"/><Relationship Id="rId38" Type="http://schemas.openxmlformats.org/officeDocument/2006/relationships/image" Target="../media/image70.png"/><Relationship Id="rId46" Type="http://schemas.openxmlformats.org/officeDocument/2006/relationships/image" Target="../media/image78.png"/><Relationship Id="rId2" Type="http://schemas.openxmlformats.org/officeDocument/2006/relationships/notesSlide" Target="../notesSlides/notesSlide5.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jpeg"/><Relationship Id="rId54" Type="http://schemas.openxmlformats.org/officeDocument/2006/relationships/image" Target="../media/image86.png"/><Relationship Id="rId1" Type="http://schemas.openxmlformats.org/officeDocument/2006/relationships/slideLayout" Target="../slideLayouts/slideLayout9.xml"/><Relationship Id="rId6" Type="http://schemas.openxmlformats.org/officeDocument/2006/relationships/image" Target="../media/image38.jpe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3" Type="http://schemas.openxmlformats.org/officeDocument/2006/relationships/image" Target="../media/image85.png"/><Relationship Id="rId58" Type="http://schemas.openxmlformats.org/officeDocument/2006/relationships/image" Target="../media/image90.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jpeg"/><Relationship Id="rId49" Type="http://schemas.openxmlformats.org/officeDocument/2006/relationships/image" Target="../media/image81.jpeg"/><Relationship Id="rId57" Type="http://schemas.openxmlformats.org/officeDocument/2006/relationships/image" Target="../media/image89.png"/><Relationship Id="rId10" Type="http://schemas.openxmlformats.org/officeDocument/2006/relationships/image" Target="../media/image42.jpeg"/><Relationship Id="rId19" Type="http://schemas.openxmlformats.org/officeDocument/2006/relationships/image" Target="../media/image51.png"/><Relationship Id="rId31" Type="http://schemas.openxmlformats.org/officeDocument/2006/relationships/image" Target="../media/image63.jpeg"/><Relationship Id="rId44" Type="http://schemas.openxmlformats.org/officeDocument/2006/relationships/image" Target="../media/image76.png"/><Relationship Id="rId52" Type="http://schemas.openxmlformats.org/officeDocument/2006/relationships/image" Target="../media/image84.pn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jpeg"/><Relationship Id="rId48" Type="http://schemas.openxmlformats.org/officeDocument/2006/relationships/image" Target="../media/image80.png"/><Relationship Id="rId56" Type="http://schemas.openxmlformats.org/officeDocument/2006/relationships/image" Target="../media/image88.jpeg"/><Relationship Id="rId8" Type="http://schemas.openxmlformats.org/officeDocument/2006/relationships/image" Target="../media/image40.jpeg"/><Relationship Id="rId51" Type="http://schemas.openxmlformats.org/officeDocument/2006/relationships/image" Target="../media/image83.png"/><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9" Type="http://schemas.openxmlformats.org/officeDocument/2006/relationships/image" Target="../media/image77.png"/><Relationship Id="rId3" Type="http://schemas.openxmlformats.org/officeDocument/2006/relationships/image" Target="../media/image91.png"/><Relationship Id="rId21" Type="http://schemas.openxmlformats.org/officeDocument/2006/relationships/image" Target="../media/image56.png"/><Relationship Id="rId34" Type="http://schemas.openxmlformats.org/officeDocument/2006/relationships/image" Target="../media/image70.png"/><Relationship Id="rId42" Type="http://schemas.openxmlformats.org/officeDocument/2006/relationships/image" Target="../media/image80.png"/><Relationship Id="rId47" Type="http://schemas.openxmlformats.org/officeDocument/2006/relationships/image" Target="../media/image86.png"/><Relationship Id="rId7" Type="http://schemas.openxmlformats.org/officeDocument/2006/relationships/image" Target="../media/image40.jpe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jpeg"/><Relationship Id="rId38" Type="http://schemas.openxmlformats.org/officeDocument/2006/relationships/image" Target="../media/image74.png"/><Relationship Id="rId46" Type="http://schemas.openxmlformats.org/officeDocument/2006/relationships/image" Target="../media/image85.png"/><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41"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6.jpe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image" Target="../media/image73.jpeg"/><Relationship Id="rId40" Type="http://schemas.openxmlformats.org/officeDocument/2006/relationships/image" Target="../media/image78.png"/><Relationship Id="rId45" Type="http://schemas.openxmlformats.org/officeDocument/2006/relationships/image" Target="../media/image83.png"/><Relationship Id="rId5" Type="http://schemas.openxmlformats.org/officeDocument/2006/relationships/image" Target="../media/image90.png"/><Relationship Id="rId15" Type="http://schemas.openxmlformats.org/officeDocument/2006/relationships/image" Target="../media/image50.png"/><Relationship Id="rId23" Type="http://schemas.openxmlformats.org/officeDocument/2006/relationships/image" Target="../media/image58.jpeg"/><Relationship Id="rId28" Type="http://schemas.openxmlformats.org/officeDocument/2006/relationships/image" Target="../media/image63.jpeg"/><Relationship Id="rId36" Type="http://schemas.openxmlformats.org/officeDocument/2006/relationships/image" Target="../media/image72.png"/><Relationship Id="rId10" Type="http://schemas.openxmlformats.org/officeDocument/2006/relationships/image" Target="../media/image45.png"/><Relationship Id="rId19" Type="http://schemas.openxmlformats.org/officeDocument/2006/relationships/image" Target="../media/image54.jpeg"/><Relationship Id="rId31" Type="http://schemas.openxmlformats.org/officeDocument/2006/relationships/image" Target="../media/image66.png"/><Relationship Id="rId44" Type="http://schemas.openxmlformats.org/officeDocument/2006/relationships/image" Target="../media/image82.png"/><Relationship Id="rId4" Type="http://schemas.openxmlformats.org/officeDocument/2006/relationships/image" Target="../media/image37.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jpeg"/><Relationship Id="rId35" Type="http://schemas.openxmlformats.org/officeDocument/2006/relationships/image" Target="../media/image71.png"/><Relationship Id="rId43" Type="http://schemas.openxmlformats.org/officeDocument/2006/relationships/image" Target="../media/image81.jpeg"/><Relationship Id="rId48" Type="http://schemas.openxmlformats.org/officeDocument/2006/relationships/image" Target="../media/image8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75000"/>
                  </a:schemeClr>
                </a:solidFill>
                <a:latin typeface="Franklin Gothic Demi" panose="020B0703020102020204" pitchFamily="34" charset="0"/>
              </a:rPr>
              <a:t>Mendocino Tourism</a:t>
            </a:r>
            <a:endParaRPr lang="en-US" dirty="0">
              <a:solidFill>
                <a:schemeClr val="accent2">
                  <a:lumMod val="75000"/>
                </a:schemeClr>
              </a:solidFill>
              <a:latin typeface="Franklin Gothic Demi" panose="020B0703020102020204" pitchFamily="34" charset="0"/>
            </a:endParaRPr>
          </a:p>
        </p:txBody>
      </p:sp>
      <p:sp>
        <p:nvSpPr>
          <p:cNvPr id="3" name="Subtitle 2"/>
          <p:cNvSpPr>
            <a:spLocks noGrp="1"/>
          </p:cNvSpPr>
          <p:nvPr>
            <p:ph type="subTitle" idx="1"/>
          </p:nvPr>
        </p:nvSpPr>
        <p:spPr/>
        <p:txBody>
          <a:bodyPr/>
          <a:lstStyle/>
          <a:p>
            <a:r>
              <a:rPr lang="en-US" sz="1200" dirty="0" smtClean="0"/>
              <a:t>October 2016</a:t>
            </a:r>
            <a:endParaRPr lang="en-US" sz="1200" dirty="0"/>
          </a:p>
        </p:txBody>
      </p:sp>
    </p:spTree>
    <p:extLst>
      <p:ext uri="{BB962C8B-B14F-4D97-AF65-F5344CB8AC3E}">
        <p14:creationId xmlns:p14="http://schemas.microsoft.com/office/powerpoint/2010/main" val="292408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9642" y="-3323"/>
            <a:ext cx="4911533" cy="867103"/>
          </a:xfrm>
          <a:ln>
            <a:noFill/>
          </a:ln>
        </p:spPr>
        <p:txBody>
          <a:bodyPr>
            <a:normAutofit/>
          </a:bodyPr>
          <a:lstStyle/>
          <a:p>
            <a:r>
              <a:rPr lang="en-US" b="1" dirty="0" smtClean="0">
                <a:solidFill>
                  <a:schemeClr val="tx1"/>
                </a:solidFill>
              </a:rPr>
              <a:t>Contra Costa </a:t>
            </a:r>
            <a:r>
              <a:rPr lang="en-US" sz="1100" b="0" dirty="0" err="1" smtClean="0">
                <a:solidFill>
                  <a:srgbClr val="C0504D"/>
                </a:solidFill>
              </a:rPr>
              <a:t>syscodes</a:t>
            </a:r>
            <a:r>
              <a:rPr lang="en-US" sz="1100" b="0" dirty="0" smtClean="0">
                <a:solidFill>
                  <a:srgbClr val="C0504D"/>
                </a:solidFill>
              </a:rPr>
              <a:t> 5262 &amp; 4181</a:t>
            </a:r>
            <a:r>
              <a:rPr lang="en-US" sz="1100" dirty="0" smtClean="0">
                <a:solidFill>
                  <a:srgbClr val="C0504D"/>
                </a:solidFill>
              </a:rPr>
              <a:t/>
            </a:r>
            <a:br>
              <a:rPr lang="en-US" sz="1100" dirty="0" smtClean="0">
                <a:solidFill>
                  <a:srgbClr val="C0504D"/>
                </a:solidFill>
              </a:rPr>
            </a:br>
            <a:r>
              <a:rPr lang="en-US" sz="2400" b="0" dirty="0" smtClean="0">
                <a:solidFill>
                  <a:schemeClr val="tx1"/>
                </a:solidFill>
              </a:rPr>
              <a:t>TV &amp; Online Advertising Area Profile</a:t>
            </a:r>
            <a:endParaRPr lang="en-US" sz="2400" b="0" dirty="0">
              <a:solidFill>
                <a:schemeClr val="tx1"/>
              </a:solidFill>
            </a:endParaRPr>
          </a:p>
        </p:txBody>
      </p:sp>
      <p:sp>
        <p:nvSpPr>
          <p:cNvPr id="137" name="TextBox 136"/>
          <p:cNvSpPr txBox="1"/>
          <p:nvPr/>
        </p:nvSpPr>
        <p:spPr>
          <a:xfrm>
            <a:off x="464549" y="4638675"/>
            <a:ext cx="1364251" cy="1169551"/>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prstClr val="black"/>
                </a:solidFill>
              </a:rPr>
              <a:t>Alamo</a:t>
            </a:r>
          </a:p>
          <a:p>
            <a:pPr marL="285750" indent="-285750">
              <a:buFont typeface="Arial" panose="020B0604020202020204" pitchFamily="34" charset="0"/>
              <a:buChar char="•"/>
            </a:pPr>
            <a:r>
              <a:rPr lang="en-US" sz="1000" dirty="0" smtClean="0">
                <a:solidFill>
                  <a:prstClr val="black"/>
                </a:solidFill>
              </a:rPr>
              <a:t>Blackhawk</a:t>
            </a:r>
          </a:p>
          <a:p>
            <a:pPr marL="285750" indent="-285750">
              <a:buFont typeface="Arial" panose="020B0604020202020204" pitchFamily="34" charset="0"/>
              <a:buChar char="•"/>
            </a:pPr>
            <a:r>
              <a:rPr lang="en-US" sz="1000" dirty="0" smtClean="0">
                <a:solidFill>
                  <a:prstClr val="black"/>
                </a:solidFill>
              </a:rPr>
              <a:t>Clayton</a:t>
            </a:r>
          </a:p>
          <a:p>
            <a:pPr marL="285750" indent="-285750">
              <a:buFont typeface="Arial" panose="020B0604020202020204" pitchFamily="34" charset="0"/>
              <a:buChar char="•"/>
            </a:pPr>
            <a:r>
              <a:rPr lang="en-US" sz="1000" dirty="0" smtClean="0">
                <a:solidFill>
                  <a:prstClr val="black"/>
                </a:solidFill>
              </a:rPr>
              <a:t>Concord</a:t>
            </a:r>
          </a:p>
          <a:p>
            <a:pPr marL="285750" indent="-285750">
              <a:buFont typeface="Arial" panose="020B0604020202020204" pitchFamily="34" charset="0"/>
              <a:buChar char="•"/>
            </a:pPr>
            <a:r>
              <a:rPr lang="en-US" sz="1000" dirty="0" smtClean="0">
                <a:solidFill>
                  <a:prstClr val="black"/>
                </a:solidFill>
              </a:rPr>
              <a:t>Danville</a:t>
            </a:r>
          </a:p>
          <a:p>
            <a:pPr marL="285750" indent="-285750">
              <a:buFont typeface="Arial" panose="020B0604020202020204" pitchFamily="34" charset="0"/>
              <a:buChar char="•"/>
            </a:pPr>
            <a:r>
              <a:rPr lang="en-US" sz="1000" dirty="0" smtClean="0">
                <a:solidFill>
                  <a:prstClr val="black"/>
                </a:solidFill>
              </a:rPr>
              <a:t>Diablo</a:t>
            </a:r>
          </a:p>
          <a:p>
            <a:pPr marL="285750" indent="-285750">
              <a:buFont typeface="Arial" panose="020B0604020202020204" pitchFamily="34" charset="0"/>
              <a:buChar char="•"/>
            </a:pPr>
            <a:r>
              <a:rPr lang="en-US" sz="1000" dirty="0" smtClean="0">
                <a:solidFill>
                  <a:prstClr val="black"/>
                </a:solidFill>
              </a:rPr>
              <a:t>Lafayette</a:t>
            </a:r>
          </a:p>
        </p:txBody>
      </p:sp>
      <p:sp>
        <p:nvSpPr>
          <p:cNvPr id="138" name="TextBox 137"/>
          <p:cNvSpPr txBox="1"/>
          <p:nvPr/>
        </p:nvSpPr>
        <p:spPr>
          <a:xfrm>
            <a:off x="1874249" y="4638675"/>
            <a:ext cx="1714500" cy="1169551"/>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prstClr val="black"/>
                </a:solidFill>
              </a:rPr>
              <a:t>Martinez</a:t>
            </a:r>
          </a:p>
          <a:p>
            <a:pPr marL="285750" indent="-285750">
              <a:buFont typeface="Arial" panose="020B0604020202020204" pitchFamily="34" charset="0"/>
              <a:buChar char="•"/>
            </a:pPr>
            <a:r>
              <a:rPr lang="en-US" sz="1000" dirty="0" smtClean="0">
                <a:solidFill>
                  <a:prstClr val="black"/>
                </a:solidFill>
              </a:rPr>
              <a:t>Moraga</a:t>
            </a:r>
          </a:p>
          <a:p>
            <a:pPr marL="285750" indent="-285750">
              <a:buFont typeface="Arial" panose="020B0604020202020204" pitchFamily="34" charset="0"/>
              <a:buChar char="•"/>
            </a:pPr>
            <a:r>
              <a:rPr lang="en-US" sz="1000" dirty="0" smtClean="0">
                <a:solidFill>
                  <a:prstClr val="black"/>
                </a:solidFill>
              </a:rPr>
              <a:t>Orinda</a:t>
            </a:r>
          </a:p>
          <a:p>
            <a:pPr marL="285750" indent="-285750">
              <a:buFont typeface="Arial" panose="020B0604020202020204" pitchFamily="34" charset="0"/>
              <a:buChar char="•"/>
            </a:pPr>
            <a:r>
              <a:rPr lang="en-US" sz="1000" dirty="0" smtClean="0">
                <a:solidFill>
                  <a:prstClr val="black"/>
                </a:solidFill>
              </a:rPr>
              <a:t>Pacheco</a:t>
            </a:r>
          </a:p>
          <a:p>
            <a:pPr marL="285750" indent="-285750">
              <a:buFont typeface="Arial" panose="020B0604020202020204" pitchFamily="34" charset="0"/>
              <a:buChar char="•"/>
            </a:pPr>
            <a:r>
              <a:rPr lang="en-US" sz="1000" dirty="0" smtClean="0">
                <a:solidFill>
                  <a:prstClr val="black"/>
                </a:solidFill>
              </a:rPr>
              <a:t>Pleasant Hill</a:t>
            </a:r>
          </a:p>
          <a:p>
            <a:pPr marL="285750" indent="-285750">
              <a:buFont typeface="Arial" panose="020B0604020202020204" pitchFamily="34" charset="0"/>
              <a:buChar char="•"/>
            </a:pPr>
            <a:r>
              <a:rPr lang="en-US" sz="1000" dirty="0" smtClean="0">
                <a:solidFill>
                  <a:prstClr val="black"/>
                </a:solidFill>
              </a:rPr>
              <a:t>Rossmoor</a:t>
            </a:r>
          </a:p>
          <a:p>
            <a:pPr marL="285750" indent="-285750">
              <a:buFont typeface="Arial" panose="020B0604020202020204" pitchFamily="34" charset="0"/>
              <a:buChar char="•"/>
            </a:pPr>
            <a:r>
              <a:rPr lang="en-US" sz="1000" dirty="0" smtClean="0">
                <a:solidFill>
                  <a:prstClr val="black"/>
                </a:solidFill>
              </a:rPr>
              <a:t>Walnut Creek</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019" t="11637" r="26349" b="11129"/>
          <a:stretch/>
        </p:blipFill>
        <p:spPr>
          <a:xfrm>
            <a:off x="9525" y="885309"/>
            <a:ext cx="3655423" cy="3323717"/>
          </a:xfrm>
          <a:prstGeom prst="rect">
            <a:avLst/>
          </a:prstGeom>
          <a:ln>
            <a:solidFill>
              <a:srgbClr val="C0504D"/>
            </a:solidFill>
          </a:ln>
        </p:spPr>
      </p:pic>
      <p:sp>
        <p:nvSpPr>
          <p:cNvPr id="89" name="Rectangle 88"/>
          <p:cNvSpPr/>
          <p:nvPr/>
        </p:nvSpPr>
        <p:spPr>
          <a:xfrm>
            <a:off x="6532592" y="870857"/>
            <a:ext cx="2482676" cy="3017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Available Networks</a:t>
            </a:r>
            <a:endParaRPr lang="en-US" sz="1400" b="1" dirty="0">
              <a:solidFill>
                <a:schemeClr val="bg1"/>
              </a:solidFill>
            </a:endParaRPr>
          </a:p>
        </p:txBody>
      </p:sp>
      <p:sp>
        <p:nvSpPr>
          <p:cNvPr id="90" name="Rectangle 89"/>
          <p:cNvSpPr/>
          <p:nvPr/>
        </p:nvSpPr>
        <p:spPr>
          <a:xfrm>
            <a:off x="3889248" y="869897"/>
            <a:ext cx="2414016" cy="31089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Cable TV Households*</a:t>
            </a:r>
            <a:endParaRPr lang="en-US" sz="1400" b="1" dirty="0">
              <a:solidFill>
                <a:schemeClr val="bg1"/>
              </a:solidFill>
            </a:endParaRPr>
          </a:p>
        </p:txBody>
      </p:sp>
      <p:sp>
        <p:nvSpPr>
          <p:cNvPr id="93" name="Rectangle 92"/>
          <p:cNvSpPr>
            <a:spLocks noChangeArrowheads="1"/>
          </p:cNvSpPr>
          <p:nvPr/>
        </p:nvSpPr>
        <p:spPr bwMode="auto">
          <a:xfrm>
            <a:off x="217929" y="6400800"/>
            <a:ext cx="8697471" cy="477054"/>
          </a:xfrm>
          <a:prstGeom prst="rect">
            <a:avLst/>
          </a:prstGeom>
          <a:noFill/>
          <a:ln w="9525">
            <a:noFill/>
            <a:miter lim="800000"/>
            <a:headEnd/>
            <a:tailEnd/>
          </a:ln>
        </p:spPr>
        <p:txBody>
          <a:bodyPr wrap="square">
            <a:spAutoFit/>
          </a:bodyPr>
          <a:lstStyle/>
          <a:p>
            <a:pPr algn="just"/>
            <a:r>
              <a:rPr lang="en-US" sz="500" dirty="0">
                <a:solidFill>
                  <a:schemeClr val="tx1">
                    <a:lumMod val="50000"/>
                    <a:lumOff val="50000"/>
                  </a:schemeClr>
                </a:solidFill>
              </a:rPr>
              <a:t>* DISCLOSURES:  The number of subscribing homes receiving advertisements on any cable network is an estimate and may vary by geographic areas and other factors.  Any statement of (1) the number of subscribing homes receiving an advertisement and (2) audience estimates are based either on the NCC methodology which utilizes either Nielsen carriage &amp; insertion Universe Estimates or adjusts internal carriage/insertion sub counts by the Nielsen full footprint Interconnect Universe Estimate.  Zone estimates are generated by using Nielsen Interconnect Universe Estimates, adjusted on a pro rata basis by internal subscriber counts by zone. Estimates may contain impressions outside the home DMA.  The number of homes capable of accessing VOD and interactive TV advertising content is an estimate and may vary by the number of homes actually subscribing to digital cable service and other factors.  Current Nielsen audience reporting methodology does not provide the ability to adjust audience estimates for HD simulcast programming for non-insertion. The company may not have the capability to insert on HD simulcast networks or to enable interactive overlays on HD simulcast networks.  For more information please contact your Advertising Sales Executive.</a:t>
            </a:r>
          </a:p>
        </p:txBody>
      </p:sp>
      <p:sp>
        <p:nvSpPr>
          <p:cNvPr id="83" name="TextBox 82"/>
          <p:cNvSpPr txBox="1"/>
          <p:nvPr/>
        </p:nvSpPr>
        <p:spPr>
          <a:xfrm>
            <a:off x="3889248" y="1493092"/>
            <a:ext cx="2414016" cy="307777"/>
          </a:xfrm>
          <a:prstGeom prst="rect">
            <a:avLst/>
          </a:prstGeom>
          <a:solidFill>
            <a:srgbClr val="C0504D"/>
          </a:solidFill>
        </p:spPr>
        <p:txBody>
          <a:bodyPr wrap="square" rtlCol="0">
            <a:spAutoFit/>
          </a:bodyPr>
          <a:lstStyle/>
          <a:p>
            <a:pPr algn="ctr"/>
            <a:r>
              <a:rPr lang="en-US" sz="1400" b="1" dirty="0" smtClean="0">
                <a:solidFill>
                  <a:schemeClr val="bg1"/>
                </a:solidFill>
              </a:rPr>
              <a:t>Demographic Profile</a:t>
            </a:r>
            <a:endParaRPr lang="en-US" sz="1400" b="1" dirty="0">
              <a:solidFill>
                <a:schemeClr val="bg1"/>
              </a:solidFill>
            </a:endParaRPr>
          </a:p>
        </p:txBody>
      </p:sp>
      <p:sp>
        <p:nvSpPr>
          <p:cNvPr id="87" name="TextBox 86"/>
          <p:cNvSpPr txBox="1"/>
          <p:nvPr/>
        </p:nvSpPr>
        <p:spPr>
          <a:xfrm>
            <a:off x="4380331" y="1143000"/>
            <a:ext cx="1410869" cy="369332"/>
          </a:xfrm>
          <a:prstGeom prst="rect">
            <a:avLst/>
          </a:prstGeom>
          <a:noFill/>
          <a:ln>
            <a:noFill/>
          </a:ln>
        </p:spPr>
        <p:txBody>
          <a:bodyPr wrap="square" rtlCol="0">
            <a:spAutoFit/>
          </a:bodyPr>
          <a:lstStyle/>
          <a:p>
            <a:pPr algn="ctr"/>
            <a:r>
              <a:rPr lang="en-US" b="1" dirty="0" smtClean="0"/>
              <a:t>117,792</a:t>
            </a:r>
          </a:p>
        </p:txBody>
      </p:sp>
      <p:graphicFrame>
        <p:nvGraphicFramePr>
          <p:cNvPr id="161" name="Table 160"/>
          <p:cNvGraphicFramePr>
            <a:graphicFrameLocks noGrp="1"/>
          </p:cNvGraphicFramePr>
          <p:nvPr>
            <p:extLst>
              <p:ext uri="{D42A27DB-BD31-4B8C-83A1-F6EECF244321}">
                <p14:modId xmlns:p14="http://schemas.microsoft.com/office/powerpoint/2010/main" val="2717411581"/>
              </p:ext>
            </p:extLst>
          </p:nvPr>
        </p:nvGraphicFramePr>
        <p:xfrm>
          <a:off x="3886200" y="1801368"/>
          <a:ext cx="2417064" cy="4276933"/>
        </p:xfrm>
        <a:graphic>
          <a:graphicData uri="http://schemas.openxmlformats.org/drawingml/2006/table">
            <a:tbl>
              <a:tblPr>
                <a:tableStyleId>{5940675A-B579-460E-94D1-54222C63F5DA}</a:tableStyleId>
              </a:tblPr>
              <a:tblGrid>
                <a:gridCol w="1794670"/>
                <a:gridCol w="622394"/>
              </a:tblGrid>
              <a:tr h="152400">
                <a:tc gridSpan="2">
                  <a:txBody>
                    <a:bodyPr/>
                    <a:lstStyle/>
                    <a:p>
                      <a:pPr algn="ctr" fontAlgn="ctr"/>
                      <a:r>
                        <a:rPr lang="en-US" sz="950" b="1" u="none" strike="noStrike" dirty="0" smtClean="0"/>
                        <a:t>Age Groups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Persons 17 and under</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22.2%</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18-34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18.4%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35-54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29.6%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55+</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29.8%</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975">
                <a:tc gridSpan="2">
                  <a:txBody>
                    <a:bodyPr/>
                    <a:lstStyle/>
                    <a:p>
                      <a:pPr algn="ctr" fontAlgn="ctr"/>
                      <a:r>
                        <a:rPr lang="en-US" sz="950" b="1" u="none" strike="noStrike" dirty="0" smtClean="0"/>
                        <a:t>Education</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Attended/Graduated College/Post Graduate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78.7%</a:t>
                      </a:r>
                      <a:endParaRPr lang="en-US" sz="950" b="0" i="0" u="none" strike="noStrike" dirty="0">
                        <a:solidFill>
                          <a:srgbClr val="000000"/>
                        </a:solidFill>
                        <a:effectLst/>
                        <a:latin typeface="Arial"/>
                      </a:endParaRPr>
                    </a:p>
                  </a:txBody>
                  <a:tcPr marL="9525" marR="9144"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2248">
                <a:tc gridSpan="2">
                  <a:txBody>
                    <a:bodyPr/>
                    <a:lstStyle/>
                    <a:p>
                      <a:pPr algn="ctr" fontAlgn="ctr"/>
                      <a:r>
                        <a:rPr lang="en-US" sz="950" b="1" u="none" strike="noStrike" dirty="0" smtClean="0"/>
                        <a:t>Marital Status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Single (Never 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27.1%</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53.2%</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Divorced/Separated/Widowed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19.7%</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58593">
                <a:tc gridSpan="2">
                  <a:txBody>
                    <a:bodyPr/>
                    <a:lstStyle/>
                    <a:p>
                      <a:pPr algn="ctr" fontAlgn="ctr"/>
                      <a:r>
                        <a:rPr lang="en-US" sz="950" b="1" u="none" strike="noStrike" dirty="0" smtClean="0"/>
                        <a:t>Household Income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$30,000-$49,999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12.4%</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$50,000-$74,999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15.1%</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$75,000-$99,999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11.6%</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$100,000+</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45.6%</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1">
                <a:tc gridSpan="2">
                  <a:txBody>
                    <a:bodyPr/>
                    <a:lstStyle/>
                    <a:p>
                      <a:pPr algn="ctr" fontAlgn="ctr"/>
                      <a:r>
                        <a:rPr lang="en-US" sz="950" b="1" u="none" strike="noStrike" dirty="0" smtClean="0"/>
                        <a:t>Housing Units &amp; Family Type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 Owner Occupied Units</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65.4%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 of HH</a:t>
                      </a:r>
                      <a:r>
                        <a:rPr lang="en-US" sz="950" b="0" i="0" u="none" strike="noStrike" baseline="0" dirty="0" smtClean="0">
                          <a:solidFill>
                            <a:srgbClr val="000000"/>
                          </a:solidFill>
                          <a:effectLst/>
                          <a:latin typeface="Arial"/>
                        </a:rPr>
                        <a:t> with Children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32.0%</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Race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White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76.5%</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Asian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12.0%</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Black/African American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Other</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8.8%</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Ethnicity</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Hispanic</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15.2%</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91" name="Text Box 161"/>
          <p:cNvSpPr txBox="1">
            <a:spLocks noChangeArrowheads="1"/>
          </p:cNvSpPr>
          <p:nvPr/>
        </p:nvSpPr>
        <p:spPr bwMode="auto">
          <a:xfrm>
            <a:off x="228600" y="6172200"/>
            <a:ext cx="8606289" cy="276999"/>
          </a:xfrm>
          <a:prstGeom prst="rect">
            <a:avLst/>
          </a:prstGeom>
          <a:noFill/>
          <a:ln w="9525">
            <a:noFill/>
            <a:miter lim="800000"/>
            <a:headEnd/>
            <a:tailEnd/>
          </a:ln>
          <a:effectLst/>
        </p:spPr>
        <p:txBody>
          <a:bodyPr wrap="square">
            <a:spAutoFit/>
          </a:bodyPr>
          <a:lstStyle/>
          <a:p>
            <a:pPr eaLnBrk="0" hangingPunct="0">
              <a:defRPr/>
            </a:pPr>
            <a:r>
              <a:rPr lang="en-US" sz="600" dirty="0">
                <a:solidFill>
                  <a:prstClr val="black"/>
                </a:solidFill>
              </a:rPr>
              <a:t>*Internal Comcast Spotlight subscriber </a:t>
            </a:r>
            <a:r>
              <a:rPr lang="en-US" sz="600" dirty="0" smtClean="0">
                <a:solidFill>
                  <a:prstClr val="black"/>
                </a:solidFill>
              </a:rPr>
              <a:t>counts, Q1 2015, </a:t>
            </a:r>
            <a:r>
              <a:rPr lang="en-US" sz="600" dirty="0">
                <a:solidFill>
                  <a:prstClr val="black"/>
                </a:solidFill>
              </a:rPr>
              <a:t>adjusted to Nielsen FF Interconnect universe estimates, </a:t>
            </a:r>
            <a:r>
              <a:rPr lang="en-US" sz="600" dirty="0" smtClean="0">
                <a:solidFill>
                  <a:prstClr val="black"/>
                </a:solidFill>
              </a:rPr>
              <a:t>San Francisco DMA, February 2015. </a:t>
            </a:r>
          </a:p>
          <a:p>
            <a:pPr eaLnBrk="0" hangingPunct="0">
              <a:defRPr/>
            </a:pPr>
            <a:r>
              <a:rPr lang="en-US" sz="600" dirty="0" smtClean="0">
                <a:solidFill>
                  <a:prstClr val="black"/>
                </a:solidFill>
              </a:rPr>
              <a:t>Source</a:t>
            </a:r>
            <a:r>
              <a:rPr lang="en-US" sz="600" dirty="0">
                <a:solidFill>
                  <a:prstClr val="black"/>
                </a:solidFill>
              </a:rPr>
              <a:t>: </a:t>
            </a:r>
            <a:r>
              <a:rPr lang="en-US" sz="600" dirty="0" smtClean="0">
                <a:solidFill>
                  <a:prstClr val="black"/>
                </a:solidFill>
              </a:rPr>
              <a:t>2013 </a:t>
            </a:r>
            <a:r>
              <a:rPr lang="en-US" sz="600" dirty="0">
                <a:solidFill>
                  <a:prstClr val="black"/>
                </a:solidFill>
              </a:rPr>
              <a:t>American Community Survey, United States Census Bureau: </a:t>
            </a:r>
            <a:r>
              <a:rPr lang="en-US" sz="600" dirty="0" smtClean="0">
                <a:solidFill>
                  <a:prstClr val="black"/>
                </a:solidFill>
              </a:rPr>
              <a:t>2013, </a:t>
            </a:r>
            <a:r>
              <a:rPr lang="en-US" sz="600" dirty="0">
                <a:solidFill>
                  <a:prstClr val="black"/>
                </a:solidFill>
              </a:rPr>
              <a:t>Added to Rhiza for Media: </a:t>
            </a:r>
            <a:r>
              <a:rPr lang="en-US" sz="600" dirty="0" smtClean="0">
                <a:solidFill>
                  <a:prstClr val="black"/>
                </a:solidFill>
              </a:rPr>
              <a:t>2015-02-06. </a:t>
            </a:r>
            <a:r>
              <a:rPr lang="en-US" sz="600" dirty="0">
                <a:solidFill>
                  <a:prstClr val="black"/>
                </a:solidFill>
              </a:rPr>
              <a:t>Note: </a:t>
            </a:r>
            <a:r>
              <a:rPr lang="en-US" sz="600" dirty="0" smtClean="0">
                <a:solidFill>
                  <a:prstClr val="black"/>
                </a:solidFill>
              </a:rPr>
              <a:t>Marital Status Base = Adults 15+, Education Base = Adults 25+. Percentages </a:t>
            </a:r>
            <a:r>
              <a:rPr lang="en-US" sz="600" dirty="0">
                <a:solidFill>
                  <a:prstClr val="black"/>
                </a:solidFill>
              </a:rPr>
              <a:t>may not add to 100% due to rounding.</a:t>
            </a:r>
          </a:p>
        </p:txBody>
      </p:sp>
      <p:grpSp>
        <p:nvGrpSpPr>
          <p:cNvPr id="95" name="Group 94"/>
          <p:cNvGrpSpPr/>
          <p:nvPr/>
        </p:nvGrpSpPr>
        <p:grpSpPr>
          <a:xfrm>
            <a:off x="-1" y="4196060"/>
            <a:ext cx="3664949" cy="461665"/>
            <a:chOff x="230777" y="3486150"/>
            <a:chExt cx="3654359" cy="461665"/>
          </a:xfrm>
        </p:grpSpPr>
        <p:sp>
          <p:nvSpPr>
            <p:cNvPr id="96" name="Rectangle 95"/>
            <p:cNvSpPr/>
            <p:nvPr/>
          </p:nvSpPr>
          <p:spPr>
            <a:xfrm>
              <a:off x="230777" y="3505200"/>
              <a:ext cx="3654359" cy="396285"/>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p:nvPr/>
          </p:nvSpPr>
          <p:spPr>
            <a:xfrm>
              <a:off x="230777" y="3486150"/>
              <a:ext cx="3580550" cy="461665"/>
            </a:xfrm>
            <a:prstGeom prst="rect">
              <a:avLst/>
            </a:prstGeom>
            <a:noFill/>
          </p:spPr>
          <p:txBody>
            <a:bodyPr wrap="square" rtlCol="0">
              <a:spAutoFit/>
            </a:bodyPr>
            <a:lstStyle/>
            <a:p>
              <a:pPr algn="ctr"/>
              <a:r>
                <a:rPr lang="en-US" sz="1400" b="1" dirty="0">
                  <a:solidFill>
                    <a:schemeClr val="bg1"/>
                  </a:solidFill>
                </a:rPr>
                <a:t>Communities </a:t>
              </a:r>
              <a:r>
                <a:rPr lang="en-US" sz="1400" b="1" dirty="0" smtClean="0">
                  <a:solidFill>
                    <a:schemeClr val="bg1"/>
                  </a:solidFill>
                </a:rPr>
                <a:t>Served</a:t>
              </a:r>
            </a:p>
            <a:p>
              <a:pPr algn="ctr"/>
              <a:r>
                <a:rPr lang="en-US" sz="1000" i="1" dirty="0" smtClean="0">
                  <a:solidFill>
                    <a:schemeClr val="bg1"/>
                  </a:solidFill>
                </a:rPr>
                <a:t>Note: </a:t>
              </a:r>
              <a:r>
                <a:rPr lang="en-US" sz="1000" i="1" dirty="0">
                  <a:solidFill>
                    <a:schemeClr val="bg1"/>
                  </a:solidFill>
                </a:rPr>
                <a:t>Communities served may vary for Telco households </a:t>
              </a:r>
            </a:p>
          </p:txBody>
        </p:sp>
      </p:grpSp>
      <p:sp>
        <p:nvSpPr>
          <p:cNvPr id="98" name="Rectangle 97"/>
          <p:cNvSpPr/>
          <p:nvPr/>
        </p:nvSpPr>
        <p:spPr>
          <a:xfrm>
            <a:off x="3886200" y="869897"/>
            <a:ext cx="2417064" cy="31089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Cable TV Households*</a:t>
            </a:r>
            <a:endParaRPr lang="en-US" sz="1400" b="1" dirty="0">
              <a:solidFill>
                <a:schemeClr val="bg1"/>
              </a:solidFill>
            </a:endParaRPr>
          </a:p>
        </p:txBody>
      </p:sp>
      <p:pic>
        <p:nvPicPr>
          <p:cNvPr id="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292" y="152400"/>
            <a:ext cx="147403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up 99"/>
          <p:cNvGrpSpPr/>
          <p:nvPr/>
        </p:nvGrpSpPr>
        <p:grpSpPr>
          <a:xfrm>
            <a:off x="6532592" y="1326498"/>
            <a:ext cx="2552342" cy="4743765"/>
            <a:chOff x="6532592" y="1326498"/>
            <a:chExt cx="2552342" cy="4743765"/>
          </a:xfrm>
        </p:grpSpPr>
        <p:pic>
          <p:nvPicPr>
            <p:cNvPr id="101" name="Picture 6" descr="http://www.viacomaffiliate.com/ResourceDownloadServlet?fileid=72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56" t="23799" r="13112" b="22781"/>
            <a:stretch/>
          </p:blipFill>
          <p:spPr bwMode="auto">
            <a:xfrm>
              <a:off x="7884332" y="5243109"/>
              <a:ext cx="441778" cy="19345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16" t="1676" r="20979"/>
            <a:stretch/>
          </p:blipFill>
          <p:spPr>
            <a:xfrm>
              <a:off x="6918245" y="2875141"/>
              <a:ext cx="410737" cy="330135"/>
            </a:xfrm>
            <a:prstGeom prst="rect">
              <a:avLst/>
            </a:prstGeom>
          </p:spPr>
        </p:pic>
        <p:pic>
          <p:nvPicPr>
            <p:cNvPr id="103" name="Picture 80" descr="Nick Nit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1101" y="3038654"/>
              <a:ext cx="762197" cy="13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66" descr="F:\Mkt Staff\MarCom\z-BRAND RESOURCES and GUIDELINES\Logos and Icons\Network Logos\New_NGC_horz_CMYK_Black_cop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7284" y="4845994"/>
              <a:ext cx="517707" cy="1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322" descr="N:\NW\z - BRAND AND GRAPHIC RESOURCES\Logos and Icons\Network Logos\LMN_20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9527" y="4880324"/>
              <a:ext cx="410918" cy="20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5" descr="F:\Mkt Staff\MarCom\z-BRAND RESOURCES and GUIDELINES\Logos and Icons\Network Logos\NFL_Network_stack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5803" y="2893953"/>
              <a:ext cx="662107" cy="2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6" descr="MSNBC-gif.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70697" y="2548271"/>
              <a:ext cx="520903" cy="13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22" descr="MTV.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66802" y="2973533"/>
              <a:ext cx="282927" cy="1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93" descr="CNN.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7078" y="1768859"/>
              <a:ext cx="376787" cy="1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3" descr="C:\Users\lrice4603k\Desktop\TEMP\dec13\CNBC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85470" y="1718428"/>
              <a:ext cx="320328" cy="23917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7" descr="Z:\Departments\Marketing\Open\Logos and Images\Comcast Sportsnet\ComcastSportsnet_CLR-NBCU.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82000" y="1766685"/>
              <a:ext cx="640053" cy="15583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6" descr="Bravo.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23903" y="1327666"/>
              <a:ext cx="341608" cy="25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88" descr="Cartoon.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1740893"/>
              <a:ext cx="392227" cy="2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89" descr="CMT.png"/>
            <p:cNvPicPr>
              <a:picLocks noChangeAspect="1"/>
            </p:cNvPicPr>
            <p:nvPr/>
          </p:nvPicPr>
          <p:blipFill rotWithShape="1">
            <a:blip r:embed="rId18" cstate="print">
              <a:extLst>
                <a:ext uri="{28A0092B-C50C-407E-A947-70E740481C1C}">
                  <a14:useLocalDpi xmlns:a14="http://schemas.microsoft.com/office/drawing/2010/main" val="0"/>
                </a:ext>
              </a:extLst>
            </a:blip>
            <a:srcRect t="1" b="23571"/>
            <a:stretch/>
          </p:blipFill>
          <p:spPr bwMode="auto">
            <a:xfrm>
              <a:off x="7809143" y="4107317"/>
              <a:ext cx="441984" cy="19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descr="BET.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77830" y="4112212"/>
              <a:ext cx="560070" cy="186055"/>
            </a:xfrm>
            <a:prstGeom prst="rect">
              <a:avLst/>
            </a:prstGeom>
            <a:noFill/>
            <a:ln>
              <a:noFill/>
            </a:ln>
            <a:extLst/>
          </p:spPr>
        </p:pic>
        <p:pic>
          <p:nvPicPr>
            <p:cNvPr id="116" name="Picture 115" descr="cmdy_logo2011_small.pn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34561" y="1718428"/>
              <a:ext cx="347345" cy="305435"/>
            </a:xfrm>
            <a:prstGeom prst="rect">
              <a:avLst/>
            </a:prstGeom>
            <a:noFill/>
            <a:ln>
              <a:noFill/>
            </a:ln>
            <a:extLst/>
          </p:spPr>
        </p:pic>
        <p:pic>
          <p:nvPicPr>
            <p:cNvPr id="117" name="Picture 104" descr="ESPN.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19107" y="2178096"/>
              <a:ext cx="480940" cy="14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51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81775" y="2178096"/>
              <a:ext cx="252982" cy="17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6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34200" y="2112405"/>
              <a:ext cx="101389" cy="26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19"/>
            <p:cNvPicPr/>
            <p:nvPr/>
          </p:nvPicPr>
          <p:blipFill>
            <a:blip r:embed="rId24">
              <a:extLst>
                <a:ext uri="{28A0092B-C50C-407E-A947-70E740481C1C}">
                  <a14:useLocalDpi xmlns:a14="http://schemas.microsoft.com/office/drawing/2010/main" val="0"/>
                </a:ext>
              </a:extLst>
            </a:blip>
            <a:stretch>
              <a:fillRect/>
            </a:stretch>
          </p:blipFill>
          <p:spPr>
            <a:xfrm>
              <a:off x="7629525" y="2155186"/>
              <a:ext cx="676275" cy="209550"/>
            </a:xfrm>
            <a:prstGeom prst="rect">
              <a:avLst/>
            </a:prstGeom>
          </p:spPr>
        </p:pic>
        <p:pic>
          <p:nvPicPr>
            <p:cNvPr id="121" name="Picture 120" descr="History.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08497" y="2498156"/>
              <a:ext cx="293525" cy="2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45" descr="F:\Mkt Staff\MarCom\z-BRAND RESOURCES and GUIDELINES\Logos and Icons\Network Logos\lifetime_2012_logo_stacked_rgb.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146547" y="2492040"/>
              <a:ext cx="214018" cy="2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2"/>
            <p:cNvPicPr/>
            <p:nvPr/>
          </p:nvPicPr>
          <p:blipFill>
            <a:blip r:embed="rId27">
              <a:extLst>
                <a:ext uri="{28A0092B-C50C-407E-A947-70E740481C1C}">
                  <a14:useLocalDpi xmlns:a14="http://schemas.microsoft.com/office/drawing/2010/main" val="0"/>
                </a:ext>
              </a:extLst>
            </a:blip>
            <a:stretch>
              <a:fillRect/>
            </a:stretch>
          </p:blipFill>
          <p:spPr>
            <a:xfrm>
              <a:off x="8418184" y="4359085"/>
              <a:ext cx="666750" cy="285750"/>
            </a:xfrm>
            <a:prstGeom prst="rect">
              <a:avLst/>
            </a:prstGeom>
          </p:spPr>
        </p:pic>
        <p:pic>
          <p:nvPicPr>
            <p:cNvPr id="124" name="Picture 123"/>
            <p:cNvPicPr/>
            <p:nvPr/>
          </p:nvPicPr>
          <p:blipFill rotWithShape="1">
            <a:blip r:embed="rId28" cstate="print">
              <a:extLst>
                <a:ext uri="{28A0092B-C50C-407E-A947-70E740481C1C}">
                  <a14:useLocalDpi xmlns:a14="http://schemas.microsoft.com/office/drawing/2010/main" val="0"/>
                </a:ext>
              </a:extLst>
            </a:blip>
            <a:srcRect b="15142"/>
            <a:stretch/>
          </p:blipFill>
          <p:spPr>
            <a:xfrm>
              <a:off x="7021745" y="2477524"/>
              <a:ext cx="545465" cy="282575"/>
            </a:xfrm>
            <a:prstGeom prst="rect">
              <a:avLst/>
            </a:prstGeom>
          </p:spPr>
        </p:pic>
        <p:pic>
          <p:nvPicPr>
            <p:cNvPr id="125" name="Picture 12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426418" y="5886450"/>
              <a:ext cx="849667" cy="183813"/>
            </a:xfrm>
            <a:prstGeom prst="rect">
              <a:avLst/>
            </a:prstGeom>
          </p:spPr>
        </p:pic>
        <p:pic>
          <p:nvPicPr>
            <p:cNvPr id="126" name="Picture 125" descr="Weather.png"/>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644086" y="5547995"/>
              <a:ext cx="358140" cy="319405"/>
            </a:xfrm>
            <a:prstGeom prst="rect">
              <a:avLst/>
            </a:prstGeom>
            <a:noFill/>
            <a:ln>
              <a:noFill/>
            </a:ln>
            <a:extLst/>
          </p:spPr>
        </p:pic>
        <p:pic>
          <p:nvPicPr>
            <p:cNvPr id="127" name="Picture 124" descr="C:\Documents and Settings\nwales4181K\Desktop\tvland_logo_red.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724775" y="5608067"/>
              <a:ext cx="518147" cy="20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947237" y="3362189"/>
              <a:ext cx="401047" cy="19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347" descr="N:\NW\z - BRAND AND GRAPHIC RESOURCES\Logos and Icons\Network Logos\Food_2013.jpg"/>
            <p:cNvPicPr>
              <a:picLocks noChangeAspect="1" noChangeArrowheads="1"/>
            </p:cNvPicPr>
            <p:nvPr/>
          </p:nvPicPr>
          <p:blipFill>
            <a:blip r:embed="rId33" cstate="print">
              <a:extLst>
                <a:ext uri="{28A0092B-C50C-407E-A947-70E740481C1C}">
                  <a14:useLocalDpi xmlns:a14="http://schemas.microsoft.com/office/drawing/2010/main" val="0"/>
                </a:ext>
              </a:extLst>
            </a:blip>
            <a:srcRect l="30956" t="8916" r="22987" b="8122"/>
            <a:stretch>
              <a:fillRect/>
            </a:stretch>
          </p:blipFill>
          <p:spPr bwMode="auto">
            <a:xfrm>
              <a:off x="8362950" y="2118873"/>
              <a:ext cx="260292" cy="2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08" descr="Fox News.png"/>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29400" y="2543175"/>
              <a:ext cx="256818" cy="2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60"/>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062828" y="4438650"/>
              <a:ext cx="365612" cy="25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lrice4603k\Desktop\TEMP\dec13\FX-Logo.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686800" y="2134757"/>
              <a:ext cx="311050" cy="1866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32"/>
            <p:cNvPicPr/>
            <p:nvPr/>
          </p:nvPicPr>
          <p:blipFill rotWithShape="1">
            <a:blip r:embed="rId37" cstate="print">
              <a:extLst>
                <a:ext uri="{28A0092B-C50C-407E-A947-70E740481C1C}">
                  <a14:useLocalDpi xmlns:a14="http://schemas.microsoft.com/office/drawing/2010/main" val="0"/>
                </a:ext>
              </a:extLst>
            </a:blip>
            <a:srcRect l="17013" t="31086" r="16418" b="34457"/>
            <a:stretch/>
          </p:blipFill>
          <p:spPr bwMode="auto">
            <a:xfrm>
              <a:off x="8347699" y="4086178"/>
              <a:ext cx="671195" cy="208280"/>
            </a:xfrm>
            <a:prstGeom prst="rect">
              <a:avLst/>
            </a:prstGeom>
            <a:noFill/>
            <a:ln>
              <a:noFill/>
            </a:ln>
            <a:extLst/>
          </p:spPr>
        </p:pic>
        <p:pic>
          <p:nvPicPr>
            <p:cNvPr id="139" name="Picture 138"/>
            <p:cNvPicPr/>
            <p:nvPr/>
          </p:nvPicPr>
          <p:blipFill>
            <a:blip r:embed="rId38" cstate="print">
              <a:extLst>
                <a:ext uri="{28A0092B-C50C-407E-A947-70E740481C1C}">
                  <a14:useLocalDpi xmlns:a14="http://schemas.microsoft.com/office/drawing/2010/main" val="0"/>
                </a:ext>
              </a:extLst>
            </a:blip>
            <a:stretch>
              <a:fillRect/>
            </a:stretch>
          </p:blipFill>
          <p:spPr>
            <a:xfrm>
              <a:off x="7868034" y="4466612"/>
              <a:ext cx="533016" cy="141605"/>
            </a:xfrm>
            <a:prstGeom prst="rect">
              <a:avLst/>
            </a:prstGeom>
          </p:spPr>
        </p:pic>
        <p:pic>
          <p:nvPicPr>
            <p:cNvPr id="140" name="Picture 83" descr="A&amp;E.png"/>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601425" y="1362669"/>
              <a:ext cx="334941" cy="17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4" descr="Adult Swim.png"/>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573277" y="1394033"/>
              <a:ext cx="480940" cy="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421" descr="N:\NW\z - BRAND AND GRAPHIC RESOURCES\Logos and Icons\Network Logos\AMC_LOGO.jpg"/>
            <p:cNvPicPr>
              <a:picLocks noChangeAspect="1" noChangeArrowheads="1"/>
            </p:cNvPicPr>
            <p:nvPr/>
          </p:nvPicPr>
          <p:blipFill>
            <a:blip r:embed="rId41" cstate="print">
              <a:extLst>
                <a:ext uri="{28A0092B-C50C-407E-A947-70E740481C1C}">
                  <a14:useLocalDpi xmlns:a14="http://schemas.microsoft.com/office/drawing/2010/main" val="0"/>
                </a:ext>
              </a:extLst>
            </a:blip>
            <a:srcRect r="50000"/>
            <a:stretch>
              <a:fillRect/>
            </a:stretch>
          </p:blipFill>
          <p:spPr bwMode="auto">
            <a:xfrm>
              <a:off x="8121313" y="1326498"/>
              <a:ext cx="365412" cy="2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2"/>
            <p:cNvPicPr/>
            <p:nvPr/>
          </p:nvPicPr>
          <p:blipFill>
            <a:blip r:embed="rId42">
              <a:extLst>
                <a:ext uri="{28A0092B-C50C-407E-A947-70E740481C1C}">
                  <a14:useLocalDpi xmlns:a14="http://schemas.microsoft.com/office/drawing/2010/main" val="0"/>
                </a:ext>
              </a:extLst>
            </a:blip>
            <a:stretch>
              <a:fillRect/>
            </a:stretch>
          </p:blipFill>
          <p:spPr>
            <a:xfrm>
              <a:off x="6609220" y="4086178"/>
              <a:ext cx="476250" cy="238125"/>
            </a:xfrm>
            <a:prstGeom prst="rect">
              <a:avLst/>
            </a:prstGeom>
          </p:spPr>
        </p:pic>
        <p:pic>
          <p:nvPicPr>
            <p:cNvPr id="144" name="Picture 2" descr="F:\Mkt Staff\MarCom\z-BRAND RESOURCES and GUIDELINES\Logos and Icons\Network Logos\PAC-12networks_shield_noboarder.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352217" y="5203169"/>
              <a:ext cx="385683" cy="2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4"/>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471707" y="4810172"/>
              <a:ext cx="596093" cy="254073"/>
            </a:xfrm>
            <a:prstGeom prst="rect">
              <a:avLst/>
            </a:prstGeom>
          </p:spPr>
        </p:pic>
        <p:pic>
          <p:nvPicPr>
            <p:cNvPr id="146" name="Picture 1"/>
            <p:cNvPicPr>
              <a:picLocks noChangeAspect="1"/>
            </p:cNvPicPr>
            <p:nvPr/>
          </p:nvPicPr>
          <p:blipFill rotWithShape="1">
            <a:blip r:embed="rId45">
              <a:extLst>
                <a:ext uri="{28A0092B-C50C-407E-A947-70E740481C1C}">
                  <a14:useLocalDpi xmlns:a14="http://schemas.microsoft.com/office/drawing/2010/main" val="0"/>
                </a:ext>
              </a:extLst>
            </a:blip>
            <a:srcRect b="16462"/>
            <a:stretch/>
          </p:blipFill>
          <p:spPr bwMode="auto">
            <a:xfrm>
              <a:off x="7546282" y="3343593"/>
              <a:ext cx="336520" cy="2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6"/>
            <p:cNvPicPr/>
            <p:nvPr/>
          </p:nvPicPr>
          <p:blipFill>
            <a:blip r:embed="rId46" cstate="print">
              <a:extLst>
                <a:ext uri="{28A0092B-C50C-407E-A947-70E740481C1C}">
                  <a14:useLocalDpi xmlns:a14="http://schemas.microsoft.com/office/drawing/2010/main" val="0"/>
                </a:ext>
              </a:extLst>
            </a:blip>
            <a:stretch>
              <a:fillRect/>
            </a:stretch>
          </p:blipFill>
          <p:spPr>
            <a:xfrm>
              <a:off x="8458200" y="5196797"/>
              <a:ext cx="434975" cy="314960"/>
            </a:xfrm>
            <a:prstGeom prst="rect">
              <a:avLst/>
            </a:prstGeom>
          </p:spPr>
        </p:pic>
        <p:pic>
          <p:nvPicPr>
            <p:cNvPr id="148" name="Picture 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659336" y="3352800"/>
              <a:ext cx="248970" cy="27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148"/>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025186" y="3370809"/>
              <a:ext cx="451451" cy="222492"/>
            </a:xfrm>
            <a:prstGeom prst="rect">
              <a:avLst/>
            </a:prstGeom>
          </p:spPr>
        </p:pic>
        <p:pic>
          <p:nvPicPr>
            <p:cNvPr id="150" name="Picture 14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067018" y="1361566"/>
              <a:ext cx="396126" cy="154489"/>
            </a:xfrm>
            <a:prstGeom prst="rect">
              <a:avLst/>
            </a:prstGeom>
          </p:spPr>
        </p:pic>
        <p:pic>
          <p:nvPicPr>
            <p:cNvPr id="151" name="Picture 150"/>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571840" y="4877419"/>
              <a:ext cx="442105" cy="206725"/>
            </a:xfrm>
            <a:prstGeom prst="rect">
              <a:avLst/>
            </a:prstGeom>
          </p:spPr>
        </p:pic>
        <p:pic>
          <p:nvPicPr>
            <p:cNvPr id="152" name="Picture 8" descr="http://atlas/tssp/marketing/Images1/Logos%20-%20Network%20PNG%20files/Oxygen_2014.png"/>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l="-661" t="36947" r="661" b="30568"/>
            <a:stretch/>
          </p:blipFill>
          <p:spPr bwMode="auto">
            <a:xfrm>
              <a:off x="6668100" y="5258719"/>
              <a:ext cx="551250" cy="17907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atlas/tssp/marketing/Images1/Logos%20-%20Network%20PNG%20files/trutv_navy_2014.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082914" y="5604149"/>
              <a:ext cx="538947" cy="20709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2" descr="http://atlas/tssp/marketing/Images1/Logos%20-%20Network%20PNG%20files/USA_Orange_2014.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8438746" y="3361736"/>
              <a:ext cx="476654" cy="211635"/>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4" descr="http://atlas/tssp/marketing/Images1/Logos%20-%20Network%20PNG%20files/vh1_2014.pn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389188" y="5621411"/>
              <a:ext cx="500671" cy="192967"/>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6590211" y="4429125"/>
              <a:ext cx="405364" cy="244686"/>
            </a:xfrm>
            <a:prstGeom prst="rect">
              <a:avLst/>
            </a:prstGeom>
          </p:spPr>
        </p:pic>
        <p:pic>
          <p:nvPicPr>
            <p:cNvPr id="157" name="Picture 200"/>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7493283" y="4404677"/>
              <a:ext cx="318356" cy="27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3"/>
            <p:cNvPicPr>
              <a:picLocks noChangeAspect="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7546282" y="4818062"/>
              <a:ext cx="30345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79" descr="Nick.gif"/>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8077200" y="2874342"/>
              <a:ext cx="975779" cy="15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TextBox 159"/>
            <p:cNvSpPr txBox="1"/>
            <p:nvPr/>
          </p:nvSpPr>
          <p:spPr>
            <a:xfrm>
              <a:off x="6809756" y="3720584"/>
              <a:ext cx="1976823" cy="276999"/>
            </a:xfrm>
            <a:prstGeom prst="rect">
              <a:avLst/>
            </a:prstGeom>
            <a:noFill/>
          </p:spPr>
          <p:txBody>
            <a:bodyPr wrap="none" rtlCol="0">
              <a:spAutoFit/>
            </a:bodyPr>
            <a:lstStyle/>
            <a:p>
              <a:r>
                <a:rPr lang="en-US" sz="1200" i="1" dirty="0" smtClean="0"/>
                <a:t>Exclusive </a:t>
              </a:r>
              <a:r>
                <a:rPr lang="en-US" sz="1200" i="1" dirty="0" err="1" smtClean="0"/>
                <a:t>Xfinity</a:t>
              </a:r>
              <a:r>
                <a:rPr lang="en-US" sz="1200" i="1" dirty="0" smtClean="0"/>
                <a:t> Networks</a:t>
              </a:r>
              <a:endParaRPr lang="en-US" sz="1200" i="1" dirty="0"/>
            </a:p>
          </p:txBody>
        </p:sp>
        <p:sp>
          <p:nvSpPr>
            <p:cNvPr id="162" name="Rectangle 161"/>
            <p:cNvSpPr/>
            <p:nvPr/>
          </p:nvSpPr>
          <p:spPr>
            <a:xfrm>
              <a:off x="6532592" y="3720584"/>
              <a:ext cx="2535207" cy="23496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3621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2" name="Rectangle 185"/>
          <p:cNvSpPr>
            <a:spLocks noChangeArrowheads="1"/>
          </p:cNvSpPr>
          <p:nvPr/>
        </p:nvSpPr>
        <p:spPr bwMode="auto">
          <a:xfrm>
            <a:off x="6066829" y="-130175"/>
            <a:ext cx="184150" cy="457200"/>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71" name="Title 70"/>
          <p:cNvSpPr>
            <a:spLocks noGrp="1"/>
          </p:cNvSpPr>
          <p:nvPr>
            <p:ph type="title" idx="4294967295"/>
          </p:nvPr>
        </p:nvSpPr>
        <p:spPr>
          <a:xfrm>
            <a:off x="838200" y="0"/>
            <a:ext cx="6553200" cy="871538"/>
          </a:xfrm>
          <a:prstGeom prst="rect">
            <a:avLst/>
          </a:prstGeom>
        </p:spPr>
        <p:txBody>
          <a:bodyPr lIns="0" tIns="0" rIns="0" bIns="0" anchor="ctr"/>
          <a:lstStyle/>
          <a:p>
            <a:pPr>
              <a:lnSpc>
                <a:spcPts val="2800"/>
              </a:lnSpc>
              <a:tabLst>
                <a:tab pos="4000500" algn="l"/>
              </a:tabLst>
              <a:defRPr/>
            </a:pPr>
            <a:r>
              <a:rPr lang="en-US" sz="2500" b="1" dirty="0" smtClean="0">
                <a:solidFill>
                  <a:schemeClr val="tx1"/>
                </a:solidFill>
                <a:latin typeface="Arial" pitchFamily="34" charset="0"/>
                <a:cs typeface="Arial" pitchFamily="34" charset="0"/>
              </a:rPr>
              <a:t>DISH-DIRECTV Satellite Zone Profile</a:t>
            </a:r>
            <a:br>
              <a:rPr lang="en-US" sz="2500" b="1" dirty="0" smtClean="0">
                <a:solidFill>
                  <a:schemeClr val="tx1"/>
                </a:solidFill>
                <a:latin typeface="Arial" pitchFamily="34" charset="0"/>
                <a:cs typeface="Arial" pitchFamily="34" charset="0"/>
              </a:rPr>
            </a:br>
            <a:r>
              <a:rPr lang="en-US" sz="2500" b="0" dirty="0" smtClean="0">
                <a:solidFill>
                  <a:schemeClr val="tx1"/>
                </a:solidFill>
                <a:latin typeface="Arial" pitchFamily="34" charset="0"/>
                <a:cs typeface="Arial" pitchFamily="34" charset="0"/>
              </a:rPr>
              <a:t>for Regional Sports Nets (RSNs)</a:t>
            </a:r>
            <a:endParaRPr lang="en-US" sz="2500" b="0" dirty="0">
              <a:solidFill>
                <a:schemeClr val="tx1"/>
              </a:solidFill>
              <a:latin typeface="Arial" pitchFamily="34" charset="0"/>
              <a:cs typeface="Arial" pitchFamily="34" charset="0"/>
            </a:endParaRPr>
          </a:p>
        </p:txBody>
      </p:sp>
      <p:sp>
        <p:nvSpPr>
          <p:cNvPr id="8" name="TextBox 7"/>
          <p:cNvSpPr txBox="1"/>
          <p:nvPr/>
        </p:nvSpPr>
        <p:spPr>
          <a:xfrm>
            <a:off x="3962400" y="870857"/>
            <a:ext cx="5029200" cy="430887"/>
          </a:xfrm>
          <a:prstGeom prst="rect">
            <a:avLst/>
          </a:prstGeom>
          <a:noFill/>
          <a:ln w="12700">
            <a:solidFill>
              <a:srgbClr val="C0504D"/>
            </a:solidFill>
          </a:ln>
        </p:spPr>
        <p:txBody>
          <a:bodyPr wrap="square" rtlCol="0">
            <a:spAutoFit/>
          </a:bodyPr>
          <a:lstStyle/>
          <a:p>
            <a:pPr algn="ctr"/>
            <a:r>
              <a:rPr lang="en-US" sz="1000" b="1" dirty="0" smtClean="0"/>
              <a:t>San Francisco DMA DISH-DTV RSN HHs*</a:t>
            </a:r>
          </a:p>
          <a:p>
            <a:pPr algn="ctr"/>
            <a:r>
              <a:rPr lang="en-US" sz="1200" dirty="0" smtClean="0"/>
              <a:t>562,321</a:t>
            </a:r>
            <a:endParaRPr lang="en-US" sz="1200" dirty="0"/>
          </a:p>
        </p:txBody>
      </p:sp>
      <p:graphicFrame>
        <p:nvGraphicFramePr>
          <p:cNvPr id="62" name="Table 61"/>
          <p:cNvGraphicFramePr>
            <a:graphicFrameLocks noGrp="1"/>
          </p:cNvGraphicFramePr>
          <p:nvPr>
            <p:extLst/>
          </p:nvPr>
        </p:nvGraphicFramePr>
        <p:xfrm>
          <a:off x="6735347" y="4286250"/>
          <a:ext cx="2048880" cy="1478616"/>
        </p:xfrm>
        <a:graphic>
          <a:graphicData uri="http://schemas.openxmlformats.org/drawingml/2006/table">
            <a:tbl>
              <a:tblPr bandRow="1">
                <a:tableStyleId>{69CF1AB2-1976-4502-BF36-3FF5EA218861}</a:tableStyleId>
              </a:tblPr>
              <a:tblGrid>
                <a:gridCol w="2048880"/>
              </a:tblGrid>
              <a:tr h="304800">
                <a:tc>
                  <a:txBody>
                    <a:bodyPr/>
                    <a:lstStyle/>
                    <a:p>
                      <a:pPr>
                        <a:buFont typeface="Arial" pitchFamily="34" charset="0"/>
                        <a:buChar char="•"/>
                      </a:pPr>
                      <a:r>
                        <a:rPr lang="en-US" sz="1000" baseline="0" dirty="0" smtClean="0"/>
                        <a:t> San Francisco</a:t>
                      </a:r>
                      <a:endParaRPr lang="en-US" sz="1000" dirty="0" smtClean="0">
                        <a:latin typeface="Calibri" pitchFamily="34" charset="0"/>
                        <a:cs typeface="Calibri"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solidFill>
                      <a:schemeClr val="accent2">
                        <a:lumMod val="40000"/>
                        <a:lumOff val="60000"/>
                      </a:schemeClr>
                    </a:solidFill>
                  </a:tcPr>
                </a:tc>
              </a:tr>
              <a:tr h="279512">
                <a:tc>
                  <a:txBody>
                    <a:bodyPr/>
                    <a:lstStyle/>
                    <a:p>
                      <a:pPr>
                        <a:buFont typeface="Arial" pitchFamily="34" charset="0"/>
                        <a:buChar char="•"/>
                      </a:pPr>
                      <a:r>
                        <a:rPr lang="en-US" sz="1000" baseline="0" dirty="0" smtClean="0"/>
                        <a:t> Sacramento</a:t>
                      </a:r>
                      <a:endParaRPr lang="en-US" sz="1000" dirty="0">
                        <a:latin typeface="Calibri" pitchFamily="34" charset="0"/>
                        <a:cs typeface="Calibri"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solidFill>
                      <a:schemeClr val="bg1"/>
                    </a:solidFill>
                  </a:tcPr>
                </a:tc>
              </a:tr>
              <a:tr h="254224">
                <a:tc>
                  <a:txBody>
                    <a:bodyPr/>
                    <a:lstStyle/>
                    <a:p>
                      <a:pPr>
                        <a:buFont typeface="Arial" pitchFamily="34" charset="0"/>
                        <a:buChar char="•"/>
                      </a:pPr>
                      <a:r>
                        <a:rPr lang="en-US" sz="1000" baseline="0" dirty="0" smtClean="0"/>
                        <a:t> Fresno</a:t>
                      </a:r>
                      <a:endParaRPr lang="en-US" sz="1000" dirty="0">
                        <a:latin typeface="Calibri" pitchFamily="34" charset="0"/>
                        <a:cs typeface="Calibri"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solidFill>
                      <a:schemeClr val="accent2">
                        <a:lumMod val="40000"/>
                        <a:lumOff val="60000"/>
                      </a:schemeClr>
                    </a:solidFill>
                  </a:tcPr>
                </a:tc>
              </a:tr>
              <a:tr h="228936">
                <a:tc>
                  <a:txBody>
                    <a:bodyPr/>
                    <a:lstStyle/>
                    <a:p>
                      <a:pPr>
                        <a:buFont typeface="Arial" pitchFamily="34" charset="0"/>
                        <a:buChar char="•"/>
                      </a:pPr>
                      <a:r>
                        <a:rPr lang="en-US" sz="1000" baseline="0" dirty="0" smtClean="0"/>
                        <a:t> Monterey-Salinas-Santa Cruz</a:t>
                      </a:r>
                      <a:endParaRPr lang="en-US" sz="1000" dirty="0">
                        <a:latin typeface="Calibri" pitchFamily="34" charset="0"/>
                        <a:cs typeface="Calibri"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solidFill>
                      <a:schemeClr val="bg1"/>
                    </a:solidFill>
                  </a:tcPr>
                </a:tc>
              </a:tr>
              <a:tr h="279848">
                <a:tc>
                  <a:txBody>
                    <a:bodyPr/>
                    <a:lstStyle/>
                    <a:p>
                      <a:pPr marL="115888" indent="-115888">
                        <a:buFont typeface="Arial" pitchFamily="34" charset="0"/>
                        <a:buChar char="•"/>
                      </a:pPr>
                      <a:r>
                        <a:rPr lang="en-US" sz="1000" dirty="0" smtClean="0"/>
                        <a:t>Outside</a:t>
                      </a:r>
                      <a:r>
                        <a:rPr lang="en-US" sz="1000" baseline="0" dirty="0" smtClean="0"/>
                        <a:t> of Market CSN subscribers</a:t>
                      </a:r>
                      <a:endParaRPr lang="en-US" sz="1000" dirty="0">
                        <a:latin typeface="Calibri" pitchFamily="34" charset="0"/>
                        <a:cs typeface="Calibri"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B w="12700" cap="flat" cmpd="sng" algn="ctr">
                      <a:solidFill>
                        <a:srgbClr val="C0504D"/>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63" name="Table 62"/>
          <p:cNvGraphicFramePr>
            <a:graphicFrameLocks noGrp="1"/>
          </p:cNvGraphicFramePr>
          <p:nvPr>
            <p:extLst/>
          </p:nvPr>
        </p:nvGraphicFramePr>
        <p:xfrm>
          <a:off x="6731087" y="3962400"/>
          <a:ext cx="2057400" cy="304800"/>
        </p:xfrm>
        <a:graphic>
          <a:graphicData uri="http://schemas.openxmlformats.org/drawingml/2006/table">
            <a:tbl>
              <a:tblPr firstRow="1" bandRow="1">
                <a:tableStyleId>{5C22544A-7EE6-4342-B048-85BDC9FD1C3A}</a:tableStyleId>
              </a:tblPr>
              <a:tblGrid>
                <a:gridCol w="2057400"/>
              </a:tblGrid>
              <a:tr h="279400">
                <a:tc>
                  <a:txBody>
                    <a:bodyPr/>
                    <a:lstStyle/>
                    <a:p>
                      <a:pPr algn="ctr"/>
                      <a:r>
                        <a:rPr lang="en-US" sz="1400" dirty="0" smtClean="0">
                          <a:solidFill>
                            <a:schemeClr val="bg1"/>
                          </a:solidFill>
                          <a:latin typeface="Calibri" pitchFamily="34" charset="0"/>
                          <a:cs typeface="Calibri" pitchFamily="34" charset="0"/>
                        </a:rPr>
                        <a:t>DMA’s SERVED</a:t>
                      </a:r>
                      <a:endParaRPr lang="en-US" sz="1400" dirty="0">
                        <a:solidFill>
                          <a:schemeClr val="bg1"/>
                        </a:solidFill>
                        <a:latin typeface="Calibri" pitchFamily="34" charset="0"/>
                        <a:cs typeface="Calibri" pitchFamily="34" charset="0"/>
                      </a:endParaRPr>
                    </a:p>
                  </a:txBody>
                  <a:tcPr>
                    <a:solidFill>
                      <a:srgbClr val="C0504D"/>
                    </a:solidFill>
                  </a:tcPr>
                </a:tc>
              </a:tr>
            </a:tbl>
          </a:graphicData>
        </a:graphic>
      </p:graphicFrame>
      <p:sp>
        <p:nvSpPr>
          <p:cNvPr id="64" name="TextBox 63"/>
          <p:cNvSpPr txBox="1"/>
          <p:nvPr/>
        </p:nvSpPr>
        <p:spPr>
          <a:xfrm>
            <a:off x="6705600" y="2432447"/>
            <a:ext cx="2133600" cy="615553"/>
          </a:xfrm>
          <a:prstGeom prst="rect">
            <a:avLst/>
          </a:prstGeom>
          <a:noFill/>
        </p:spPr>
        <p:txBody>
          <a:bodyPr wrap="square" rtlCol="0">
            <a:spAutoFit/>
          </a:bodyPr>
          <a:lstStyle/>
          <a:p>
            <a:pPr algn="ctr"/>
            <a:r>
              <a:rPr lang="en-US" sz="1700" b="1" dirty="0">
                <a:solidFill>
                  <a:prstClr val="black"/>
                </a:solidFill>
                <a:latin typeface="Calibri" pitchFamily="34" charset="0"/>
                <a:cs typeface="Calibri" pitchFamily="34" charset="0"/>
              </a:rPr>
              <a:t>CSN Bay Area</a:t>
            </a:r>
          </a:p>
          <a:p>
            <a:pPr algn="ctr"/>
            <a:r>
              <a:rPr lang="en-US" sz="1700" b="1" dirty="0">
                <a:solidFill>
                  <a:prstClr val="black"/>
                </a:solidFill>
                <a:latin typeface="Calibri" pitchFamily="34" charset="0"/>
                <a:cs typeface="Calibri" pitchFamily="34" charset="0"/>
              </a:rPr>
              <a:t>CSN </a:t>
            </a:r>
            <a:r>
              <a:rPr lang="en-US" sz="1700" b="1" dirty="0" smtClean="0">
                <a:solidFill>
                  <a:prstClr val="black"/>
                </a:solidFill>
                <a:latin typeface="Calibri" pitchFamily="34" charset="0"/>
                <a:cs typeface="Calibri" pitchFamily="34" charset="0"/>
              </a:rPr>
              <a:t>California</a:t>
            </a:r>
            <a:endParaRPr lang="en-US" sz="1700" b="1" dirty="0">
              <a:solidFill>
                <a:prstClr val="black"/>
              </a:solidFill>
              <a:latin typeface="Calibri" pitchFamily="34" charset="0"/>
              <a:cs typeface="Calibri" pitchFamily="34" charset="0"/>
            </a:endParaRPr>
          </a:p>
        </p:txBody>
      </p:sp>
      <p:sp>
        <p:nvSpPr>
          <p:cNvPr id="65" name="Right Arrow 64"/>
          <p:cNvSpPr/>
          <p:nvPr/>
        </p:nvSpPr>
        <p:spPr>
          <a:xfrm rot="5400000">
            <a:off x="7620000" y="2272191"/>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9" name="Picture 68" descr="californi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52400" y="838200"/>
            <a:ext cx="4370811" cy="5226344"/>
          </a:xfrm>
          <a:prstGeom prst="rect">
            <a:avLst/>
          </a:prstGeom>
        </p:spPr>
      </p:pic>
      <p:pic>
        <p:nvPicPr>
          <p:cNvPr id="70" name="Table Placeholder 16" descr="4DMAs-7-1-0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16569" y="2471426"/>
            <a:ext cx="2451201" cy="1904999"/>
          </a:xfrm>
          <a:prstGeom prst="rect">
            <a:avLst/>
          </a:prstGeom>
          <a:ln>
            <a:noFill/>
          </a:ln>
          <a:effectLst>
            <a:outerShdw blurRad="292100" dist="139700" dir="2700000" algn="tl" rotWithShape="0">
              <a:srgbClr val="333333">
                <a:alpha val="65000"/>
              </a:srgbClr>
            </a:outerShdw>
          </a:effectLst>
        </p:spPr>
      </p:pic>
      <p:sp>
        <p:nvSpPr>
          <p:cNvPr id="75" name="Rectangle 74"/>
          <p:cNvSpPr/>
          <p:nvPr/>
        </p:nvSpPr>
        <p:spPr>
          <a:xfrm>
            <a:off x="256674" y="6591300"/>
            <a:ext cx="8316225" cy="200055"/>
          </a:xfrm>
          <a:prstGeom prst="rect">
            <a:avLst/>
          </a:prstGeom>
        </p:spPr>
        <p:txBody>
          <a:bodyPr wrap="square">
            <a:spAutoFit/>
          </a:bodyPr>
          <a:lstStyle/>
          <a:p>
            <a:pPr>
              <a:spcBef>
                <a:spcPct val="0"/>
              </a:spcBef>
              <a:defRPr/>
            </a:pPr>
            <a:r>
              <a:rPr lang="en-US" sz="700" i="1" dirty="0" smtClean="0">
                <a:ea typeface="Calibri" pitchFamily="34" charset="0"/>
                <a:cs typeface="Arial" charset="0"/>
              </a:rPr>
              <a:t>Source:  </a:t>
            </a:r>
            <a:r>
              <a:rPr lang="en-US" sz="700" dirty="0">
                <a:ea typeface="Calibri" pitchFamily="34" charset="0"/>
                <a:cs typeface="Arial" charset="0"/>
              </a:rPr>
              <a:t>Nielsen Scarborough, San Francisco, Release 2, 2014. Demo: Adults 18+; Target: </a:t>
            </a:r>
            <a:r>
              <a:rPr lang="en-US" sz="700" dirty="0">
                <a:ea typeface="Calibri" pitchFamily="34" charset="0"/>
                <a:cs typeface="Arial" pitchFamily="34" charset="0"/>
              </a:rPr>
              <a:t>(Satellite TV Program Provider-HH: DIRECTV OR DISH) AND (HH Owns/ Uses DVR-Digital Video Rec: Yes).</a:t>
            </a:r>
            <a:r>
              <a:rPr lang="en-US" sz="700" dirty="0">
                <a:ea typeface="Calibri" pitchFamily="34" charset="0"/>
                <a:cs typeface="Arial" charset="0"/>
              </a:rPr>
              <a:t> </a:t>
            </a:r>
          </a:p>
        </p:txBody>
      </p:sp>
      <p:sp>
        <p:nvSpPr>
          <p:cNvPr id="77" name="Rectangle 76"/>
          <p:cNvSpPr/>
          <p:nvPr/>
        </p:nvSpPr>
        <p:spPr>
          <a:xfrm>
            <a:off x="282498" y="6343450"/>
            <a:ext cx="8632902" cy="323165"/>
          </a:xfrm>
          <a:prstGeom prst="rect">
            <a:avLst/>
          </a:prstGeom>
        </p:spPr>
        <p:txBody>
          <a:bodyPr wrap="square">
            <a:spAutoFit/>
          </a:bodyPr>
          <a:lstStyle/>
          <a:p>
            <a:pPr>
              <a:defRPr/>
            </a:pPr>
            <a:r>
              <a:rPr lang="en-US" sz="800" b="1" i="1" dirty="0" smtClean="0">
                <a:solidFill>
                  <a:srgbClr val="C00000"/>
                </a:solidFill>
                <a:ea typeface="Calibri" pitchFamily="34" charset="0"/>
                <a:cs typeface="Arial" charset="0"/>
              </a:rPr>
              <a:t>* Satellite </a:t>
            </a:r>
            <a:r>
              <a:rPr lang="en-US" sz="800" b="1" i="1" dirty="0">
                <a:solidFill>
                  <a:srgbClr val="C00000"/>
                </a:solidFill>
                <a:ea typeface="Calibri" pitchFamily="34" charset="0"/>
                <a:cs typeface="Arial" charset="0"/>
              </a:rPr>
              <a:t>HHs and viewing in additional DMA’s covering greater Northern California </a:t>
            </a:r>
            <a:r>
              <a:rPr lang="en-US" sz="800" b="1" i="1" u="sng" dirty="0">
                <a:solidFill>
                  <a:srgbClr val="C00000"/>
                </a:solidFill>
                <a:ea typeface="Calibri" pitchFamily="34" charset="0"/>
                <a:cs typeface="Arial" charset="0"/>
              </a:rPr>
              <a:t>not</a:t>
            </a:r>
            <a:r>
              <a:rPr lang="en-US" sz="800" b="1" i="1" dirty="0">
                <a:solidFill>
                  <a:srgbClr val="C00000"/>
                </a:solidFill>
                <a:ea typeface="Calibri" pitchFamily="34" charset="0"/>
                <a:cs typeface="Arial" charset="0"/>
              </a:rPr>
              <a:t> included in the SF </a:t>
            </a:r>
            <a:r>
              <a:rPr lang="en-US" sz="800" b="1" i="1" dirty="0" smtClean="0">
                <a:solidFill>
                  <a:srgbClr val="C00000"/>
                </a:solidFill>
                <a:ea typeface="Calibri" pitchFamily="34" charset="0"/>
                <a:cs typeface="Arial" charset="0"/>
              </a:rPr>
              <a:t>DMA sub counts</a:t>
            </a:r>
          </a:p>
          <a:p>
            <a:pPr>
              <a:defRPr/>
            </a:pPr>
            <a:r>
              <a:rPr lang="en-US" sz="700" b="0" i="1" dirty="0" smtClean="0">
                <a:ea typeface="Calibri" pitchFamily="34" charset="0"/>
                <a:cs typeface="Arial" charset="0"/>
              </a:rPr>
              <a:t>DISH-DIRECTV Network Q1 2015 RSN Carriage Inputs, Subscriber count is for SF DMA only.</a:t>
            </a:r>
            <a:endParaRPr lang="en-US" sz="900" b="0" dirty="0">
              <a:ea typeface="Calibri" pitchFamily="34" charset="0"/>
              <a:cs typeface="Arial" charset="0"/>
            </a:endParaRPr>
          </a:p>
        </p:txBody>
      </p:sp>
      <p:pic>
        <p:nvPicPr>
          <p:cNvPr id="18" name="Picture 4" descr="C:\Users\VLarra000\Pictures\Satellite &amp; Telco\DIRECTV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1161" y="1870587"/>
            <a:ext cx="1026446" cy="7331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VLarra000\Pictures\Satellite &amp; Telco\DISH 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5968" y="1143000"/>
            <a:ext cx="1236832" cy="524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VLarra000\Pictures\Channels\Comcast Sportsnet\Comcast Sportsnet 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0879" y="1707908"/>
            <a:ext cx="1657343" cy="4061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962400" y="1295400"/>
            <a:ext cx="2423160" cy="307777"/>
          </a:xfrm>
          <a:prstGeom prst="rect">
            <a:avLst/>
          </a:prstGeom>
          <a:solidFill>
            <a:srgbClr val="C0504D"/>
          </a:solidFill>
        </p:spPr>
        <p:txBody>
          <a:bodyPr wrap="square" rtlCol="0">
            <a:spAutoFit/>
          </a:bodyPr>
          <a:lstStyle/>
          <a:p>
            <a:pPr algn="ctr"/>
            <a:r>
              <a:rPr lang="en-US" sz="1400" b="1" dirty="0" smtClean="0">
                <a:solidFill>
                  <a:schemeClr val="bg1"/>
                </a:solidFill>
              </a:rPr>
              <a:t>Demographic Profile</a:t>
            </a:r>
            <a:endParaRPr lang="en-US" sz="1400" b="1" dirty="0">
              <a:solidFill>
                <a:schemeClr val="bg1"/>
              </a:solidFill>
            </a:endParaRPr>
          </a:p>
        </p:txBody>
      </p:sp>
      <p:sp>
        <p:nvSpPr>
          <p:cNvPr id="22" name="Rectangle 21"/>
          <p:cNvSpPr/>
          <p:nvPr/>
        </p:nvSpPr>
        <p:spPr>
          <a:xfrm>
            <a:off x="6518449" y="1302817"/>
            <a:ext cx="2482676" cy="3017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Available Networks</a:t>
            </a:r>
            <a:endParaRPr lang="en-US" sz="1400" b="1" dirty="0">
              <a:solidFill>
                <a:schemeClr val="bg1"/>
              </a:solidFill>
            </a:endParaRPr>
          </a:p>
        </p:txBody>
      </p:sp>
      <p:graphicFrame>
        <p:nvGraphicFramePr>
          <p:cNvPr id="24" name="Table 23"/>
          <p:cNvGraphicFramePr>
            <a:graphicFrameLocks noGrp="1"/>
          </p:cNvGraphicFramePr>
          <p:nvPr>
            <p:extLst/>
          </p:nvPr>
        </p:nvGraphicFramePr>
        <p:xfrm>
          <a:off x="3962400" y="1597227"/>
          <a:ext cx="2421256" cy="4443983"/>
        </p:xfrm>
        <a:graphic>
          <a:graphicData uri="http://schemas.openxmlformats.org/drawingml/2006/table">
            <a:tbl>
              <a:tblPr>
                <a:tableStyleId>{5940675A-B579-460E-94D1-54222C63F5DA}</a:tableStyleId>
              </a:tblPr>
              <a:tblGrid>
                <a:gridCol w="1797783"/>
                <a:gridCol w="623473"/>
              </a:tblGrid>
              <a:tr h="164621">
                <a:tc gridSpan="2">
                  <a:txBody>
                    <a:bodyPr/>
                    <a:lstStyle/>
                    <a:p>
                      <a:pPr algn="ctr" fontAlgn="ctr"/>
                      <a:r>
                        <a:rPr lang="en-US" sz="950" b="1" u="none" strike="noStrike" dirty="0" smtClean="0"/>
                        <a:t>Age Groups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66333">
                <a:tc>
                  <a:txBody>
                    <a:bodyPr/>
                    <a:lstStyle/>
                    <a:p>
                      <a:pPr algn="l" fontAlgn="b"/>
                      <a:r>
                        <a:rPr lang="en-US" sz="950" b="0" i="0" u="none" strike="noStrike" dirty="0" smtClean="0">
                          <a:solidFill>
                            <a:srgbClr val="000000"/>
                          </a:solidFill>
                          <a:effectLst/>
                          <a:latin typeface="Arial"/>
                        </a:rPr>
                        <a:t>Adults 18-34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26.8%</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Adults 35-54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40.9%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Adults 55+</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32.2%</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95082">
                <a:tc gridSpan="2">
                  <a:txBody>
                    <a:bodyPr/>
                    <a:lstStyle/>
                    <a:p>
                      <a:pPr algn="ctr" fontAlgn="ctr"/>
                      <a:r>
                        <a:rPr lang="en-US" sz="950" b="1" u="none" strike="noStrike" dirty="0" smtClean="0"/>
                        <a:t>Education</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322397">
                <a:tc>
                  <a:txBody>
                    <a:bodyPr/>
                    <a:lstStyle/>
                    <a:p>
                      <a:pPr algn="l" fontAlgn="b"/>
                      <a:r>
                        <a:rPr lang="en-US" sz="950" b="0" i="0" u="none" strike="noStrike" dirty="0" smtClean="0">
                          <a:solidFill>
                            <a:srgbClr val="000000"/>
                          </a:solidFill>
                          <a:effectLst/>
                          <a:latin typeface="Arial"/>
                        </a:rPr>
                        <a:t>Attended/Graduated College/Post Graduate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66.8%</a:t>
                      </a:r>
                      <a:endParaRPr lang="en-US" sz="950" b="0" i="0" u="none" strike="noStrike" dirty="0">
                        <a:solidFill>
                          <a:srgbClr val="000000"/>
                        </a:solidFill>
                        <a:effectLst/>
                        <a:latin typeface="Arial"/>
                      </a:endParaRPr>
                    </a:p>
                  </a:txBody>
                  <a:tcPr marL="9525" marR="9144"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8793">
                <a:tc gridSpan="2">
                  <a:txBody>
                    <a:bodyPr/>
                    <a:lstStyle/>
                    <a:p>
                      <a:pPr algn="ctr" fontAlgn="ctr"/>
                      <a:r>
                        <a:rPr lang="en-US" sz="950" b="1" u="none" strike="noStrike" dirty="0" smtClean="0"/>
                        <a:t>Marital Status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66333">
                <a:tc>
                  <a:txBody>
                    <a:bodyPr/>
                    <a:lstStyle/>
                    <a:p>
                      <a:pPr algn="l" fontAlgn="b"/>
                      <a:r>
                        <a:rPr lang="en-US" sz="950" b="0" i="0" u="none" strike="noStrike" dirty="0" smtClean="0">
                          <a:solidFill>
                            <a:srgbClr val="000000"/>
                          </a:solidFill>
                          <a:effectLst/>
                          <a:latin typeface="Arial"/>
                        </a:rPr>
                        <a:t>Single (Never 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29.0%</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60.6%</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Divorced/Separated/Widowed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10.4%</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0955">
                <a:tc gridSpan="2">
                  <a:txBody>
                    <a:bodyPr/>
                    <a:lstStyle/>
                    <a:p>
                      <a:pPr algn="ctr" fontAlgn="ctr"/>
                      <a:r>
                        <a:rPr lang="en-US" sz="950" b="1" u="none" strike="noStrike" dirty="0" smtClean="0"/>
                        <a:t>Household Income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66333">
                <a:tc>
                  <a:txBody>
                    <a:bodyPr/>
                    <a:lstStyle/>
                    <a:p>
                      <a:pPr algn="l" fontAlgn="b"/>
                      <a:r>
                        <a:rPr lang="en-US" sz="950" b="0" i="0" u="none" strike="noStrike" dirty="0" smtClean="0">
                          <a:solidFill>
                            <a:srgbClr val="000000"/>
                          </a:solidFill>
                          <a:effectLst/>
                          <a:latin typeface="Arial"/>
                        </a:rPr>
                        <a:t>$30,000-$49,999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18.0%</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$50,000-$74,999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14.0%</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$75,000-$99,999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15.1%</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$100,000+</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41.3%</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05232">
                <a:tc gridSpan="2">
                  <a:txBody>
                    <a:bodyPr/>
                    <a:lstStyle/>
                    <a:p>
                      <a:pPr algn="ctr" fontAlgn="ctr"/>
                      <a:r>
                        <a:rPr lang="en-US" sz="950" b="1" u="none" strike="noStrike" dirty="0" smtClean="0"/>
                        <a:t>Housing Units &amp; Family Type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66333">
                <a:tc>
                  <a:txBody>
                    <a:bodyPr/>
                    <a:lstStyle/>
                    <a:p>
                      <a:pPr algn="l" fontAlgn="b"/>
                      <a:r>
                        <a:rPr lang="en-US" sz="950" b="0" i="0" u="none" strike="noStrike" dirty="0" smtClean="0">
                          <a:solidFill>
                            <a:srgbClr val="000000"/>
                          </a:solidFill>
                          <a:effectLst/>
                          <a:latin typeface="Arial"/>
                        </a:rPr>
                        <a:t>% Owner Occupied Units</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67.1%</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 of HH</a:t>
                      </a:r>
                      <a:r>
                        <a:rPr lang="en-US" sz="950" b="0" i="0" u="none" strike="noStrike" baseline="0" dirty="0" smtClean="0">
                          <a:solidFill>
                            <a:srgbClr val="000000"/>
                          </a:solidFill>
                          <a:effectLst/>
                          <a:latin typeface="Arial"/>
                        </a:rPr>
                        <a:t> with Children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40.6%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4621">
                <a:tc gridSpan="2">
                  <a:txBody>
                    <a:bodyPr/>
                    <a:lstStyle/>
                    <a:p>
                      <a:pPr algn="ctr" fontAlgn="ctr"/>
                      <a:r>
                        <a:rPr lang="en-US" sz="950" b="1" u="none" strike="noStrike" dirty="0" smtClean="0"/>
                        <a:t>Race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66333">
                <a:tc>
                  <a:txBody>
                    <a:bodyPr/>
                    <a:lstStyle/>
                    <a:p>
                      <a:pPr algn="l" fontAlgn="b"/>
                      <a:r>
                        <a:rPr lang="en-US" sz="950" b="0" i="0" u="none" strike="noStrike" dirty="0" smtClean="0">
                          <a:solidFill>
                            <a:srgbClr val="000000"/>
                          </a:solidFill>
                          <a:effectLst/>
                          <a:latin typeface="Arial"/>
                        </a:rPr>
                        <a:t>White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75.2%</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Asian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7.6%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Black/African American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4.8%</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6333">
                <a:tc>
                  <a:txBody>
                    <a:bodyPr/>
                    <a:lstStyle/>
                    <a:p>
                      <a:pPr algn="l" fontAlgn="b"/>
                      <a:r>
                        <a:rPr lang="en-US" sz="950" b="0" i="0" u="none" strike="noStrike" dirty="0" smtClean="0">
                          <a:solidFill>
                            <a:srgbClr val="000000"/>
                          </a:solidFill>
                          <a:effectLst/>
                          <a:latin typeface="Arial"/>
                        </a:rPr>
                        <a:t>Other</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12.4%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64621">
                <a:tc gridSpan="2">
                  <a:txBody>
                    <a:bodyPr/>
                    <a:lstStyle/>
                    <a:p>
                      <a:pPr algn="ctr" fontAlgn="ctr"/>
                      <a:r>
                        <a:rPr lang="en-US" sz="950" b="1" u="none" strike="noStrike" dirty="0" smtClean="0"/>
                        <a:t>Ethnicity</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66333">
                <a:tc>
                  <a:txBody>
                    <a:bodyPr/>
                    <a:lstStyle/>
                    <a:p>
                      <a:pPr algn="l" fontAlgn="b"/>
                      <a:r>
                        <a:rPr lang="en-US" sz="950" b="0" i="0" u="none" strike="noStrike" dirty="0" smtClean="0">
                          <a:solidFill>
                            <a:srgbClr val="000000"/>
                          </a:solidFill>
                          <a:effectLst/>
                          <a:latin typeface="Arial"/>
                        </a:rPr>
                        <a:t>Hispanic</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26.6%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8597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6119" y="-3323"/>
            <a:ext cx="5558481" cy="867103"/>
          </a:xfrm>
          <a:ln>
            <a:noFill/>
          </a:ln>
        </p:spPr>
        <p:txBody>
          <a:bodyPr>
            <a:normAutofit/>
          </a:bodyPr>
          <a:lstStyle/>
          <a:p>
            <a:r>
              <a:rPr lang="en-US" b="1" dirty="0">
                <a:solidFill>
                  <a:schemeClr val="tx1"/>
                </a:solidFill>
                <a:latin typeface="Arial" pitchFamily="34" charset="0"/>
                <a:cs typeface="Arial" pitchFamily="34" charset="0"/>
              </a:rPr>
              <a:t>West Sacramento </a:t>
            </a:r>
            <a:r>
              <a:rPr lang="en-US" sz="1100" dirty="0" err="1" smtClean="0">
                <a:solidFill>
                  <a:srgbClr val="C00000"/>
                </a:solidFill>
              </a:rPr>
              <a:t>syscodes</a:t>
            </a:r>
            <a:r>
              <a:rPr lang="en-US" sz="1100" dirty="0" smtClean="0">
                <a:solidFill>
                  <a:srgbClr val="C00000"/>
                </a:solidFill>
              </a:rPr>
              <a:t> 6076 &amp; 4235</a:t>
            </a:r>
            <a:r>
              <a:rPr lang="en-US" sz="1100" dirty="0">
                <a:solidFill>
                  <a:srgbClr val="C0504D"/>
                </a:solidFill>
              </a:rPr>
              <a:t/>
            </a:r>
            <a:br>
              <a:rPr lang="en-US" sz="1100" dirty="0">
                <a:solidFill>
                  <a:srgbClr val="C0504D"/>
                </a:solidFill>
              </a:rPr>
            </a:br>
            <a:r>
              <a:rPr lang="en-US" sz="2400" dirty="0" smtClean="0">
                <a:solidFill>
                  <a:schemeClr val="tx1"/>
                </a:solidFill>
                <a:latin typeface="Arial" charset="0"/>
              </a:rPr>
              <a:t>Advertising </a:t>
            </a:r>
            <a:r>
              <a:rPr lang="en-US" sz="2400" dirty="0">
                <a:solidFill>
                  <a:schemeClr val="tx1"/>
                </a:solidFill>
                <a:latin typeface="Arial" charset="0"/>
              </a:rPr>
              <a:t>Area Profile</a:t>
            </a:r>
          </a:p>
        </p:txBody>
      </p:sp>
      <p:sp>
        <p:nvSpPr>
          <p:cNvPr id="63" name="TextBox 62"/>
          <p:cNvSpPr txBox="1"/>
          <p:nvPr/>
        </p:nvSpPr>
        <p:spPr>
          <a:xfrm>
            <a:off x="6532592" y="5562600"/>
            <a:ext cx="2434092" cy="507831"/>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900" b="1" dirty="0">
                <a:solidFill>
                  <a:prstClr val="white"/>
                </a:solidFill>
                <a:ea typeface="Times New Roman"/>
                <a:cs typeface="Times New Roman"/>
              </a:rPr>
              <a:t>Comcast Spotlight is proud to be the </a:t>
            </a:r>
            <a:r>
              <a:rPr lang="en-US" sz="900" b="1" dirty="0" smtClean="0">
                <a:solidFill>
                  <a:prstClr val="white"/>
                </a:solidFill>
              </a:rPr>
              <a:t>Representative for </a:t>
            </a:r>
          </a:p>
          <a:p>
            <a:pPr algn="ctr"/>
            <a:r>
              <a:rPr lang="en-US" sz="900" b="1" dirty="0" smtClean="0">
                <a:solidFill>
                  <a:prstClr val="white"/>
                </a:solidFill>
              </a:rPr>
              <a:t>Wave Broadband Ad Sales</a:t>
            </a:r>
            <a:endParaRPr lang="en-US" sz="900" b="1" dirty="0">
              <a:solidFill>
                <a:prstClr val="white"/>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484" t="14060" r="24474" b="13254"/>
          <a:stretch/>
        </p:blipFill>
        <p:spPr>
          <a:xfrm>
            <a:off x="1" y="885825"/>
            <a:ext cx="3644834" cy="3535187"/>
          </a:xfrm>
          <a:prstGeom prst="rect">
            <a:avLst/>
          </a:prstGeom>
          <a:ln>
            <a:solidFill>
              <a:srgbClr val="C0504D"/>
            </a:solidFill>
          </a:ln>
        </p:spPr>
      </p:pic>
      <p:grpSp>
        <p:nvGrpSpPr>
          <p:cNvPr id="115" name="Group 114"/>
          <p:cNvGrpSpPr/>
          <p:nvPr/>
        </p:nvGrpSpPr>
        <p:grpSpPr>
          <a:xfrm>
            <a:off x="-9525" y="4418794"/>
            <a:ext cx="3654359" cy="396285"/>
            <a:chOff x="230777" y="3505200"/>
            <a:chExt cx="3654359" cy="396285"/>
          </a:xfrm>
          <a:solidFill>
            <a:srgbClr val="C00000"/>
          </a:solidFill>
        </p:grpSpPr>
        <p:sp>
          <p:nvSpPr>
            <p:cNvPr id="116" name="Rectangle 115"/>
            <p:cNvSpPr/>
            <p:nvPr/>
          </p:nvSpPr>
          <p:spPr>
            <a:xfrm>
              <a:off x="230777" y="3505200"/>
              <a:ext cx="3654359" cy="39628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TextBox 116"/>
            <p:cNvSpPr txBox="1"/>
            <p:nvPr/>
          </p:nvSpPr>
          <p:spPr>
            <a:xfrm>
              <a:off x="685800" y="3552825"/>
              <a:ext cx="2819400" cy="307777"/>
            </a:xfrm>
            <a:prstGeom prst="rect">
              <a:avLst/>
            </a:prstGeom>
            <a:grpFill/>
          </p:spPr>
          <p:txBody>
            <a:bodyPr wrap="square" rtlCol="0">
              <a:spAutoFit/>
            </a:bodyPr>
            <a:lstStyle/>
            <a:p>
              <a:pPr algn="ctr"/>
              <a:r>
                <a:rPr lang="en-US" sz="1400" b="1" dirty="0" smtClean="0">
                  <a:solidFill>
                    <a:prstClr val="white"/>
                  </a:solidFill>
                </a:rPr>
                <a:t>Communities Served </a:t>
              </a:r>
              <a:endParaRPr lang="en-US" sz="1400" b="1" dirty="0">
                <a:solidFill>
                  <a:prstClr val="white"/>
                </a:solidFill>
              </a:endParaRPr>
            </a:p>
          </p:txBody>
        </p:sp>
      </p:grpSp>
      <p:sp>
        <p:nvSpPr>
          <p:cNvPr id="118" name="TextBox 117"/>
          <p:cNvSpPr txBox="1"/>
          <p:nvPr/>
        </p:nvSpPr>
        <p:spPr>
          <a:xfrm>
            <a:off x="1066800" y="4854714"/>
            <a:ext cx="1716677" cy="707886"/>
          </a:xfrm>
          <a:prstGeom prst="rect">
            <a:avLst/>
          </a:prstGeom>
          <a:noFill/>
        </p:spPr>
        <p:txBody>
          <a:bodyPr wrap="square" rtlCol="0">
            <a:spAutoFit/>
          </a:bodyPr>
          <a:lstStyle/>
          <a:p>
            <a:pPr marL="285750" indent="-285750">
              <a:buFont typeface="Arial" panose="020B0604020202020204" pitchFamily="34" charset="0"/>
              <a:buChar char="•"/>
            </a:pPr>
            <a:r>
              <a:rPr lang="en-US" sz="1000" dirty="0">
                <a:solidFill>
                  <a:prstClr val="black"/>
                </a:solidFill>
              </a:rPr>
              <a:t>Dixon</a:t>
            </a:r>
          </a:p>
          <a:p>
            <a:pPr marL="285750" indent="-285750">
              <a:buFont typeface="Arial" panose="020B0604020202020204" pitchFamily="34" charset="0"/>
              <a:buChar char="•"/>
            </a:pPr>
            <a:r>
              <a:rPr lang="en-US" sz="1000" dirty="0">
                <a:solidFill>
                  <a:prstClr val="black"/>
                </a:solidFill>
              </a:rPr>
              <a:t>West Sacramento</a:t>
            </a:r>
          </a:p>
          <a:p>
            <a:pPr marL="285750" indent="-285750">
              <a:buFont typeface="Arial" panose="020B0604020202020204" pitchFamily="34" charset="0"/>
              <a:buChar char="•"/>
            </a:pPr>
            <a:r>
              <a:rPr lang="en-US" sz="1000" dirty="0">
                <a:solidFill>
                  <a:prstClr val="black"/>
                </a:solidFill>
              </a:rPr>
              <a:t>Winters</a:t>
            </a:r>
          </a:p>
          <a:p>
            <a:pPr marL="285750" indent="-285750">
              <a:buFont typeface="Arial" panose="020B0604020202020204" pitchFamily="34" charset="0"/>
              <a:buChar char="•"/>
            </a:pPr>
            <a:r>
              <a:rPr lang="en-US" sz="1000" dirty="0">
                <a:solidFill>
                  <a:prstClr val="black"/>
                </a:solidFill>
              </a:rPr>
              <a:t>Woodland</a:t>
            </a:r>
          </a:p>
        </p:txBody>
      </p:sp>
      <p:sp>
        <p:nvSpPr>
          <p:cNvPr id="61" name="Rectangle 60"/>
          <p:cNvSpPr/>
          <p:nvPr/>
        </p:nvSpPr>
        <p:spPr>
          <a:xfrm>
            <a:off x="6532592" y="880382"/>
            <a:ext cx="2482676" cy="301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Available Networks</a:t>
            </a:r>
            <a:endParaRPr lang="en-US" sz="1400" b="1" dirty="0">
              <a:solidFill>
                <a:prstClr val="white"/>
              </a:solidFill>
            </a:endParaRPr>
          </a:p>
        </p:txBody>
      </p:sp>
      <p:sp>
        <p:nvSpPr>
          <p:cNvPr id="62" name="TextBox 61"/>
          <p:cNvSpPr txBox="1"/>
          <p:nvPr/>
        </p:nvSpPr>
        <p:spPr>
          <a:xfrm>
            <a:off x="3886200" y="879140"/>
            <a:ext cx="2421929" cy="307777"/>
          </a:xfrm>
          <a:prstGeom prst="rect">
            <a:avLst/>
          </a:prstGeom>
          <a:solidFill>
            <a:srgbClr val="C00000"/>
          </a:solidFill>
        </p:spPr>
        <p:txBody>
          <a:bodyPr wrap="square" rtlCol="0">
            <a:spAutoFit/>
          </a:bodyPr>
          <a:lstStyle/>
          <a:p>
            <a:pPr algn="ctr"/>
            <a:r>
              <a:rPr lang="en-US" sz="1400" b="1" dirty="0" smtClean="0">
                <a:solidFill>
                  <a:prstClr val="white"/>
                </a:solidFill>
              </a:rPr>
              <a:t>Demographic Profile</a:t>
            </a:r>
            <a:endParaRPr lang="en-US" sz="1400" b="1" dirty="0">
              <a:solidFill>
                <a:prstClr val="white"/>
              </a:solidFill>
            </a:endParaRPr>
          </a:p>
        </p:txBody>
      </p:sp>
      <p:graphicFrame>
        <p:nvGraphicFramePr>
          <p:cNvPr id="60" name="Table 59"/>
          <p:cNvGraphicFramePr>
            <a:graphicFrameLocks noGrp="1"/>
          </p:cNvGraphicFramePr>
          <p:nvPr>
            <p:extLst>
              <p:ext uri="{D42A27DB-BD31-4B8C-83A1-F6EECF244321}">
                <p14:modId xmlns:p14="http://schemas.microsoft.com/office/powerpoint/2010/main" val="108628972"/>
              </p:ext>
            </p:extLst>
          </p:nvPr>
        </p:nvGraphicFramePr>
        <p:xfrm>
          <a:off x="3886200" y="1188720"/>
          <a:ext cx="2417064" cy="4276933"/>
        </p:xfrm>
        <a:graphic>
          <a:graphicData uri="http://schemas.openxmlformats.org/drawingml/2006/table">
            <a:tbl>
              <a:tblPr>
                <a:tableStyleId>{5940675A-B579-460E-94D1-54222C63F5DA}</a:tableStyleId>
              </a:tblPr>
              <a:tblGrid>
                <a:gridCol w="1794670"/>
                <a:gridCol w="622394"/>
              </a:tblGrid>
              <a:tr h="152400">
                <a:tc gridSpan="2">
                  <a:txBody>
                    <a:bodyPr/>
                    <a:lstStyle/>
                    <a:p>
                      <a:pPr algn="ctr" fontAlgn="ctr"/>
                      <a:r>
                        <a:rPr lang="en-US" sz="950" b="1" u="none" strike="noStrike" dirty="0" smtClean="0"/>
                        <a:t>Age Groups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Persons 17 and under</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26.0%</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18-34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24.4%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35-54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27.1%</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55+</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22.4%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975">
                <a:tc gridSpan="2">
                  <a:txBody>
                    <a:bodyPr/>
                    <a:lstStyle/>
                    <a:p>
                      <a:pPr algn="ctr" fontAlgn="ctr"/>
                      <a:r>
                        <a:rPr lang="en-US" sz="950" b="1" u="none" strike="noStrike" dirty="0" smtClean="0"/>
                        <a:t>Education</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Attended/Graduated College/Post Graduate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56.0%</a:t>
                      </a:r>
                      <a:endParaRPr lang="en-US" sz="950" b="0" i="0" u="none" strike="noStrike" dirty="0">
                        <a:solidFill>
                          <a:srgbClr val="000000"/>
                        </a:solidFill>
                        <a:effectLst/>
                        <a:latin typeface="Arial"/>
                      </a:endParaRPr>
                    </a:p>
                  </a:txBody>
                  <a:tcPr marL="9525" marR="9144"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2248">
                <a:tc gridSpan="2">
                  <a:txBody>
                    <a:bodyPr/>
                    <a:lstStyle/>
                    <a:p>
                      <a:pPr algn="ctr" fontAlgn="ctr"/>
                      <a:r>
                        <a:rPr lang="en-US" sz="950" b="1" u="none" strike="noStrike" dirty="0" smtClean="0"/>
                        <a:t>Marital Status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Single (Never 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30.9%</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47.5%</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Divorced/Separated/Widowed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21.6%</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58593">
                <a:tc gridSpan="2">
                  <a:txBody>
                    <a:bodyPr/>
                    <a:lstStyle/>
                    <a:p>
                      <a:pPr algn="ctr" fontAlgn="ctr"/>
                      <a:r>
                        <a:rPr lang="en-US" sz="950" b="1" u="none" strike="noStrike" dirty="0" smtClean="0"/>
                        <a:t>Household Income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$30,000-$49,999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18.5%</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$50,000-$74,999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17.8%</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$75,000-$99,999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13.1%</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$100,000+</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dirty="0" smtClean="0">
                          <a:solidFill>
                            <a:srgbClr val="000000"/>
                          </a:solidFill>
                          <a:effectLst/>
                          <a:latin typeface="Arial"/>
                          <a:ea typeface="+mn-ea"/>
                          <a:cs typeface="+mn-cs"/>
                        </a:rPr>
                        <a:t>24.6%</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1">
                <a:tc gridSpan="2">
                  <a:txBody>
                    <a:bodyPr/>
                    <a:lstStyle/>
                    <a:p>
                      <a:pPr algn="ctr" fontAlgn="ctr"/>
                      <a:r>
                        <a:rPr lang="en-US" sz="950" b="1" u="none" strike="noStrike" dirty="0" smtClean="0"/>
                        <a:t>Housing Units &amp; Family Type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 Owner Occupied Units</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54.0%</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 of HH</a:t>
                      </a:r>
                      <a:r>
                        <a:rPr lang="en-US" sz="950" b="0" i="0" u="none" strike="noStrike" baseline="0" dirty="0" smtClean="0">
                          <a:solidFill>
                            <a:srgbClr val="000000"/>
                          </a:solidFill>
                          <a:effectLst/>
                          <a:latin typeface="Arial"/>
                        </a:rPr>
                        <a:t> with Children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39.1%</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Race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White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69.9%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Asian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6.6%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Black/African American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Other</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20.8%</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Ethnicity</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Hispanic</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40.7%</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6" name="Text Box 161"/>
          <p:cNvSpPr txBox="1">
            <a:spLocks noChangeArrowheads="1"/>
          </p:cNvSpPr>
          <p:nvPr/>
        </p:nvSpPr>
        <p:spPr bwMode="auto">
          <a:xfrm>
            <a:off x="228600" y="6477000"/>
            <a:ext cx="8664745" cy="338554"/>
          </a:xfrm>
          <a:prstGeom prst="rect">
            <a:avLst/>
          </a:prstGeom>
          <a:noFill/>
          <a:ln w="9525">
            <a:noFill/>
            <a:miter lim="800000"/>
            <a:headEnd/>
            <a:tailEnd/>
          </a:ln>
          <a:effectLst/>
        </p:spPr>
        <p:txBody>
          <a:bodyPr wrap="square">
            <a:spAutoFit/>
          </a:bodyPr>
          <a:lstStyle/>
          <a:p>
            <a:pPr eaLnBrk="0" hangingPunct="0">
              <a:defRPr/>
            </a:pPr>
            <a:r>
              <a:rPr lang="en-US" sz="800" dirty="0" smtClean="0">
                <a:solidFill>
                  <a:srgbClr val="000000"/>
                </a:solidFill>
              </a:rPr>
              <a:t>Source</a:t>
            </a:r>
            <a:r>
              <a:rPr lang="en-US" sz="800" dirty="0">
                <a:solidFill>
                  <a:srgbClr val="000000"/>
                </a:solidFill>
              </a:rPr>
              <a:t>: </a:t>
            </a:r>
            <a:r>
              <a:rPr lang="en-US" sz="800" dirty="0" smtClean="0">
                <a:solidFill>
                  <a:srgbClr val="000000"/>
                </a:solidFill>
              </a:rPr>
              <a:t>2013 </a:t>
            </a:r>
            <a:r>
              <a:rPr lang="en-US" sz="800" dirty="0">
                <a:solidFill>
                  <a:srgbClr val="000000"/>
                </a:solidFill>
              </a:rPr>
              <a:t>American Community Survey, United States Census Bureau: </a:t>
            </a:r>
            <a:r>
              <a:rPr lang="en-US" sz="800" dirty="0" smtClean="0">
                <a:solidFill>
                  <a:srgbClr val="000000"/>
                </a:solidFill>
              </a:rPr>
              <a:t>2013, </a:t>
            </a:r>
            <a:r>
              <a:rPr lang="en-US" sz="800" dirty="0">
                <a:solidFill>
                  <a:srgbClr val="000000"/>
                </a:solidFill>
              </a:rPr>
              <a:t>Added to Rhiza for Media: </a:t>
            </a:r>
            <a:r>
              <a:rPr lang="en-US" sz="800" dirty="0" smtClean="0">
                <a:solidFill>
                  <a:srgbClr val="000000"/>
                </a:solidFill>
              </a:rPr>
              <a:t>2015-02-06. Note</a:t>
            </a:r>
            <a:r>
              <a:rPr lang="en-US" sz="800" dirty="0">
                <a:solidFill>
                  <a:srgbClr val="000000"/>
                </a:solidFill>
              </a:rPr>
              <a:t>: </a:t>
            </a:r>
            <a:r>
              <a:rPr lang="en-US" sz="800" dirty="0" smtClean="0">
                <a:solidFill>
                  <a:srgbClr val="000000"/>
                </a:solidFill>
              </a:rPr>
              <a:t>Marital Status Base = Adults 15+, Education Base = Adults 25+. Percentages </a:t>
            </a:r>
            <a:r>
              <a:rPr lang="en-US" sz="800" dirty="0">
                <a:solidFill>
                  <a:srgbClr val="000000"/>
                </a:solidFill>
              </a:rPr>
              <a:t>may not add to 100% due to rounding</a:t>
            </a:r>
            <a:r>
              <a:rPr lang="en-US" sz="800" dirty="0" smtClean="0">
                <a:solidFill>
                  <a:srgbClr val="000000"/>
                </a:solidFill>
              </a:rPr>
              <a:t>.</a:t>
            </a:r>
            <a:endParaRPr lang="en-US" sz="800" dirty="0">
              <a:solidFill>
                <a:srgbClr val="000000"/>
              </a:solidFill>
            </a:endParaRPr>
          </a:p>
        </p:txBody>
      </p:sp>
      <p:pic>
        <p:nvPicPr>
          <p:cNvPr id="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52400"/>
            <a:ext cx="147403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p:cNvGrpSpPr/>
          <p:nvPr/>
        </p:nvGrpSpPr>
        <p:grpSpPr>
          <a:xfrm>
            <a:off x="6550682" y="1251083"/>
            <a:ext cx="2513999" cy="4131612"/>
            <a:chOff x="6503057" y="1251083"/>
            <a:chExt cx="2513999" cy="4131612"/>
          </a:xfrm>
        </p:grpSpPr>
        <p:grpSp>
          <p:nvGrpSpPr>
            <p:cNvPr id="76" name="Group 75"/>
            <p:cNvGrpSpPr/>
            <p:nvPr/>
          </p:nvGrpSpPr>
          <p:grpSpPr>
            <a:xfrm>
              <a:off x="6503057" y="1251083"/>
              <a:ext cx="2482015" cy="4131612"/>
              <a:chOff x="6553198" y="1251083"/>
              <a:chExt cx="2482015" cy="4131612"/>
            </a:xfrm>
          </p:grpSpPr>
          <p:grpSp>
            <p:nvGrpSpPr>
              <p:cNvPr id="82" name="Group 81"/>
              <p:cNvGrpSpPr/>
              <p:nvPr/>
            </p:nvGrpSpPr>
            <p:grpSpPr>
              <a:xfrm>
                <a:off x="6553198" y="1251083"/>
                <a:ext cx="2482015" cy="4131612"/>
                <a:chOff x="6553198" y="1251083"/>
                <a:chExt cx="2482015" cy="4131612"/>
              </a:xfrm>
            </p:grpSpPr>
            <p:grpSp>
              <p:nvGrpSpPr>
                <p:cNvPr id="84" name="Group 83"/>
                <p:cNvGrpSpPr/>
                <p:nvPr/>
              </p:nvGrpSpPr>
              <p:grpSpPr>
                <a:xfrm>
                  <a:off x="6553198" y="1251083"/>
                  <a:ext cx="2482015" cy="4087116"/>
                  <a:chOff x="6562723" y="1412588"/>
                  <a:chExt cx="2482015" cy="4087116"/>
                </a:xfrm>
              </p:grpSpPr>
              <p:pic>
                <p:nvPicPr>
                  <p:cNvPr id="95" name="Picture 9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7841" y="3837125"/>
                    <a:ext cx="726897" cy="335764"/>
                  </a:xfrm>
                  <a:prstGeom prst="rect">
                    <a:avLst/>
                  </a:prstGeom>
                </p:spPr>
              </p:pic>
              <p:grpSp>
                <p:nvGrpSpPr>
                  <p:cNvPr id="96" name="Group 95"/>
                  <p:cNvGrpSpPr/>
                  <p:nvPr/>
                </p:nvGrpSpPr>
                <p:grpSpPr>
                  <a:xfrm>
                    <a:off x="6562723" y="1412588"/>
                    <a:ext cx="2451958" cy="4087116"/>
                    <a:chOff x="6562723" y="1412588"/>
                    <a:chExt cx="2451958" cy="4087116"/>
                  </a:xfrm>
                </p:grpSpPr>
                <p:grpSp>
                  <p:nvGrpSpPr>
                    <p:cNvPr id="98" name="Group 97"/>
                    <p:cNvGrpSpPr/>
                    <p:nvPr/>
                  </p:nvGrpSpPr>
                  <p:grpSpPr>
                    <a:xfrm>
                      <a:off x="7251042" y="3931153"/>
                      <a:ext cx="1085851" cy="192757"/>
                      <a:chOff x="7307582" y="3787053"/>
                      <a:chExt cx="1117407" cy="198359"/>
                    </a:xfrm>
                  </p:grpSpPr>
                  <p:pic>
                    <p:nvPicPr>
                      <p:cNvPr id="154" name="Picture 66" descr="F:\Mkt Staff\MarCom\z-BRAND RESOURCES and GUIDELINES\Logos and Icons\Network Logos\New_NGC_horz_CMYK_Black_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2074" y="3787053"/>
                        <a:ext cx="562915" cy="1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22" descr="MTV.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7582" y="3797655"/>
                        <a:ext cx="317472" cy="18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Group 98"/>
                    <p:cNvGrpSpPr/>
                    <p:nvPr/>
                  </p:nvGrpSpPr>
                  <p:grpSpPr>
                    <a:xfrm>
                      <a:off x="6619881" y="1739525"/>
                      <a:ext cx="2320962" cy="600795"/>
                      <a:chOff x="6658063" y="1531734"/>
                      <a:chExt cx="2388407" cy="618254"/>
                    </a:xfrm>
                  </p:grpSpPr>
                  <p:pic>
                    <p:nvPicPr>
                      <p:cNvPr id="145" name="Picture 93" descr="CNN.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8063" y="1935316"/>
                        <a:ext cx="376787" cy="1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3" descr="C:\Users\lrice4603k\Desktop\TEMP\dec13\CNBC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6142" y="1531734"/>
                        <a:ext cx="320328" cy="23917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7" descr="Z:\Departments\Marketing\Open\Logos and Images\Comcast Sportsnet\ComcastSportsnet_CLR-NBC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7344" y="1945117"/>
                        <a:ext cx="640052" cy="155839"/>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5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65458" y="1907423"/>
                        <a:ext cx="338707" cy="23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6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1978" y="1881143"/>
                        <a:ext cx="101389" cy="26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0" name="Group 99"/>
                    <p:cNvGrpSpPr/>
                    <p:nvPr/>
                  </p:nvGrpSpPr>
                  <p:grpSpPr>
                    <a:xfrm>
                      <a:off x="6581778" y="1473126"/>
                      <a:ext cx="2432903" cy="522103"/>
                      <a:chOff x="6618854" y="1274292"/>
                      <a:chExt cx="2503601" cy="537275"/>
                    </a:xfrm>
                  </p:grpSpPr>
                  <p:pic>
                    <p:nvPicPr>
                      <p:cNvPr id="136" name="Picture 86" descr="Bravo.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18854" y="1551041"/>
                        <a:ext cx="341608" cy="25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88" descr="Cartoon.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8147" y="1560416"/>
                        <a:ext cx="392228" cy="2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6" descr="BE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8036" y="1274292"/>
                        <a:ext cx="484419" cy="16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descr="CMT.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38128" y="1560416"/>
                        <a:ext cx="442556" cy="25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62" descr="cmdy_logo2011_small.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67642" y="1521534"/>
                        <a:ext cx="325664" cy="28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 name="Picture 104" descr="ESPN.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4547" y="2446887"/>
                      <a:ext cx="514094" cy="1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p:cNvPicPr/>
                    <p:nvPr/>
                  </p:nvPicPr>
                  <p:blipFill>
                    <a:blip r:embed="rId19">
                      <a:extLst>
                        <a:ext uri="{28A0092B-C50C-407E-A947-70E740481C1C}">
                          <a14:useLocalDpi xmlns:a14="http://schemas.microsoft.com/office/drawing/2010/main" val="0"/>
                        </a:ext>
                      </a:extLst>
                    </a:blip>
                    <a:stretch>
                      <a:fillRect/>
                    </a:stretch>
                  </p:blipFill>
                  <p:spPr>
                    <a:xfrm>
                      <a:off x="7355864" y="2421965"/>
                      <a:ext cx="657177" cy="203632"/>
                    </a:xfrm>
                    <a:prstGeom prst="rect">
                      <a:avLst/>
                    </a:prstGeom>
                  </p:spPr>
                </p:pic>
                <p:pic>
                  <p:nvPicPr>
                    <p:cNvPr id="103" name="Picture 2"/>
                    <p:cNvPicPr>
                      <a:picLocks noChangeAspect="1"/>
                    </p:cNvPicPr>
                    <p:nvPr/>
                  </p:nvPicPr>
                  <p:blipFill rotWithShape="1">
                    <a:blip r:embed="rId20" cstate="print">
                      <a:extLst>
                        <a:ext uri="{28A0092B-C50C-407E-A947-70E740481C1C}">
                          <a14:useLocalDpi xmlns:a14="http://schemas.microsoft.com/office/drawing/2010/main" val="0"/>
                        </a:ext>
                      </a:extLst>
                    </a:blip>
                    <a:srcRect l="17013" t="31086" r="16418" b="34457"/>
                    <a:stretch/>
                  </p:blipFill>
                  <p:spPr bwMode="auto">
                    <a:xfrm>
                      <a:off x="8275179" y="2437980"/>
                      <a:ext cx="652262" cy="20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p:nvPr/>
                  </p:nvPicPr>
                  <p:blipFill>
                    <a:blip r:embed="rId21" cstate="print">
                      <a:extLst>
                        <a:ext uri="{28A0092B-C50C-407E-A947-70E740481C1C}">
                          <a14:useLocalDpi xmlns:a14="http://schemas.microsoft.com/office/drawing/2010/main" val="0"/>
                        </a:ext>
                      </a:extLst>
                    </a:blip>
                    <a:stretch>
                      <a:fillRect/>
                    </a:stretch>
                  </p:blipFill>
                  <p:spPr>
                    <a:xfrm>
                      <a:off x="7098641" y="3192995"/>
                      <a:ext cx="664582" cy="137606"/>
                    </a:xfrm>
                    <a:prstGeom prst="rect">
                      <a:avLst/>
                    </a:prstGeom>
                  </p:spPr>
                </p:pic>
                <p:pic>
                  <p:nvPicPr>
                    <p:cNvPr id="135" name="Picture 134"/>
                    <p:cNvPicPr/>
                    <p:nvPr/>
                  </p:nvPicPr>
                  <p:blipFill rotWithShape="1">
                    <a:blip r:embed="rId22" cstate="print">
                      <a:extLst>
                        <a:ext uri="{28A0092B-C50C-407E-A947-70E740481C1C}">
                          <a14:useLocalDpi xmlns:a14="http://schemas.microsoft.com/office/drawing/2010/main" val="0"/>
                        </a:ext>
                      </a:extLst>
                    </a:blip>
                    <a:srcRect b="15142"/>
                    <a:stretch/>
                  </p:blipFill>
                  <p:spPr>
                    <a:xfrm>
                      <a:off x="7222466" y="3488793"/>
                      <a:ext cx="530061" cy="274596"/>
                    </a:xfrm>
                    <a:prstGeom prst="rect">
                      <a:avLst/>
                    </a:prstGeom>
                  </p:spPr>
                </p:pic>
                <p:grpSp>
                  <p:nvGrpSpPr>
                    <p:cNvPr id="106" name="Group 105"/>
                    <p:cNvGrpSpPr/>
                    <p:nvPr/>
                  </p:nvGrpSpPr>
                  <p:grpSpPr>
                    <a:xfrm>
                      <a:off x="6594077" y="2758085"/>
                      <a:ext cx="2293687" cy="615684"/>
                      <a:chOff x="6631522" y="2579892"/>
                      <a:chExt cx="2360343" cy="633575"/>
                    </a:xfrm>
                  </p:grpSpPr>
                  <p:pic>
                    <p:nvPicPr>
                      <p:cNvPr id="128" name="Picture 4" descr="C:\Users\lrice4603k\Desktop\TEMP\dec13\FX-Log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640623" y="2608243"/>
                        <a:ext cx="351242" cy="210745"/>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0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31522" y="2934808"/>
                        <a:ext cx="331422" cy="27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108" descr="Fox News.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64407" y="2579892"/>
                        <a:ext cx="296404" cy="28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 name="Picture 79" descr="Nick.gi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236268" y="4207780"/>
                      <a:ext cx="948223" cy="1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80" descr="Nick Nite.gif"/>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315665" y="4342479"/>
                      <a:ext cx="740673" cy="13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5" descr="F:\Mkt Staff\MarCom\z-BRAND RESOURCES and GUIDELINES\Logos and Icons\Network Logos\NFL_Network_stacked.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563683" y="4251755"/>
                      <a:ext cx="540985" cy="21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 descr="F:\Mkt Staff\MarCom\z-BRAND RESOURCES and GUIDELINES\Logos and Icons\Network Logos\PAC-12networks_shield_noboarder.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62723" y="4560056"/>
                      <a:ext cx="374791" cy="25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981353" y="4588048"/>
                      <a:ext cx="365063" cy="264338"/>
                    </a:xfrm>
                    <a:prstGeom prst="rect">
                      <a:avLst/>
                    </a:prstGeom>
                  </p:spPr>
                </p:pic>
                <p:grpSp>
                  <p:nvGrpSpPr>
                    <p:cNvPr id="112" name="Group 111"/>
                    <p:cNvGrpSpPr/>
                    <p:nvPr/>
                  </p:nvGrpSpPr>
                  <p:grpSpPr>
                    <a:xfrm>
                      <a:off x="6562723" y="1412588"/>
                      <a:ext cx="1905001" cy="267697"/>
                      <a:chOff x="6561159" y="1195295"/>
                      <a:chExt cx="1960363" cy="275476"/>
                    </a:xfrm>
                  </p:grpSpPr>
                  <p:pic>
                    <p:nvPicPr>
                      <p:cNvPr id="124" name="Picture 83" descr="A&amp;E.pn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561159" y="1247634"/>
                        <a:ext cx="334941" cy="17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84" descr="Adult Swim.png"/>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973097" y="1289415"/>
                        <a:ext cx="529034" cy="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21" descr="N:\NW\z - BRAND AND GRAPHIC RESOURCES\Logos and Icons\Network Logos\AMC_LOGO.jpg"/>
                      <p:cNvPicPr>
                        <a:picLocks noChangeAspect="1" noChangeArrowheads="1"/>
                      </p:cNvPicPr>
                      <p:nvPr/>
                    </p:nvPicPr>
                    <p:blipFill>
                      <a:blip r:embed="rId33" cstate="print">
                        <a:extLst>
                          <a:ext uri="{28A0092B-C50C-407E-A947-70E740481C1C}">
                            <a14:useLocalDpi xmlns:a14="http://schemas.microsoft.com/office/drawing/2010/main" val="0"/>
                          </a:ext>
                        </a:extLst>
                      </a:blip>
                      <a:srcRect r="50000"/>
                      <a:stretch>
                        <a:fillRect/>
                      </a:stretch>
                    </p:blipFill>
                    <p:spPr bwMode="auto">
                      <a:xfrm>
                        <a:off x="7541342" y="1195295"/>
                        <a:ext cx="486363" cy="27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p:cNvPicPr/>
                      <p:nvPr/>
                    </p:nvPicPr>
                    <p:blipFill>
                      <a:blip r:embed="rId34">
                        <a:extLst>
                          <a:ext uri="{28A0092B-C50C-407E-A947-70E740481C1C}">
                            <a14:useLocalDpi xmlns:a14="http://schemas.microsoft.com/office/drawing/2010/main" val="0"/>
                          </a:ext>
                        </a:extLst>
                      </a:blip>
                      <a:stretch>
                        <a:fillRect/>
                      </a:stretch>
                    </p:blipFill>
                    <p:spPr>
                      <a:xfrm>
                        <a:off x="8110230" y="1231268"/>
                        <a:ext cx="411292" cy="187164"/>
                      </a:xfrm>
                      <a:prstGeom prst="rect">
                        <a:avLst/>
                      </a:prstGeom>
                    </p:spPr>
                  </p:pic>
                </p:grpSp>
                <p:pic>
                  <p:nvPicPr>
                    <p:cNvPr id="114" name="Picture 11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594072" y="3556664"/>
                      <a:ext cx="442105" cy="206725"/>
                    </a:xfrm>
                    <a:prstGeom prst="rect">
                      <a:avLst/>
                    </a:prstGeom>
                  </p:spPr>
                </p:pic>
                <p:pic>
                  <p:nvPicPr>
                    <p:cNvPr id="119" name="Picture 8" descr="http://atlas/tssp/marketing/Images1/Logos%20-%20Network%20PNG%20files/Oxygen_2014.pn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661" t="36947" r="661" b="30568"/>
                    <a:stretch/>
                  </p:blipFill>
                  <p:spPr bwMode="auto">
                    <a:xfrm>
                      <a:off x="8458169" y="4276305"/>
                      <a:ext cx="469272" cy="15244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6" descr="http://www.viacomaffiliate.com/ResourceDownloadServlet?fileid=729"/>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13556" t="23799" r="13112" b="22781"/>
                    <a:stretch/>
                  </p:blipFill>
                  <p:spPr bwMode="auto">
                    <a:xfrm>
                      <a:off x="7148293" y="4599073"/>
                      <a:ext cx="483748" cy="21183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http://atlas/tssp/marketing/Images1/Logos%20-%20Network%20PNG%20files/trutv_navy_2014.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457464" y="4969047"/>
                      <a:ext cx="490092" cy="18832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 descr="http://atlas/tssp/marketing/Images1/Logos%20-%20Network%20PNG%20files/USA_Orange_2014.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327241" y="5313572"/>
                      <a:ext cx="419216" cy="18613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http://atlas/tssp/marketing/Images1/Logos%20-%20Network%20PNG%20files/vh1_2014.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928714" y="5313573"/>
                      <a:ext cx="474852" cy="1830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5" name="Group 84"/>
                <p:cNvGrpSpPr/>
                <p:nvPr/>
              </p:nvGrpSpPr>
              <p:grpSpPr>
                <a:xfrm>
                  <a:off x="6562725" y="1936712"/>
                  <a:ext cx="2397069" cy="3445983"/>
                  <a:chOff x="6562725" y="1936712"/>
                  <a:chExt cx="2397069" cy="3445983"/>
                </a:xfrm>
              </p:grpSpPr>
              <p:pic>
                <p:nvPicPr>
                  <p:cNvPr id="87" name="Picture 3"/>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948104" y="3265331"/>
                    <a:ext cx="436412" cy="41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descr="C:\Users\mbresk200\Downloads\FN_LOGO_CMYK_-«.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649598" y="1936712"/>
                    <a:ext cx="250333" cy="24894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6" descr="L:\New Business Development\Marketing\CA Region\Programming\Logos and Images\Network Logos PNG_can be used for presentations\lifetime_2013_logo_stacked_coral_cmyk.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562316" y="3333048"/>
                    <a:ext cx="279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839310" y="4773253"/>
                    <a:ext cx="469006" cy="2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descr="C:\Users\mbresk200\Downloads\tvland_logo_anarchyred_2015.jpg"/>
                  <p:cNvPicPr>
                    <a:picLocks noChangeAspect="1" noChangeArrowheads="1"/>
                  </p:cNvPicPr>
                  <p:nvPr/>
                </p:nvPicPr>
                <p:blipFill rotWithShape="1">
                  <a:blip r:embed="rId45" cstate="print">
                    <a:extLst>
                      <a:ext uri="{28A0092B-C50C-407E-A947-70E740481C1C}">
                        <a14:useLocalDpi xmlns:a14="http://schemas.microsoft.com/office/drawing/2010/main" val="0"/>
                      </a:ext>
                    </a:extLst>
                  </a:blip>
                  <a:srcRect l="13240" t="23334" r="13717" b="25257"/>
                  <a:stretch/>
                </p:blipFill>
                <p:spPr bwMode="auto">
                  <a:xfrm>
                    <a:off x="6562725" y="5110309"/>
                    <a:ext cx="615847" cy="24381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2" descr="Weather.png"/>
                  <p:cNvPicPr>
                    <a:picLocks noChangeAspect="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8622641" y="5105354"/>
                    <a:ext cx="310913" cy="2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3" descr="Hallmark.gif"/>
                  <p:cNvPicPr>
                    <a:picLocks noChangeAspect="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8308316" y="2929905"/>
                    <a:ext cx="651478"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 name="Picture 85"/>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581775" y="4792340"/>
                  <a:ext cx="393073" cy="193721"/>
                </a:xfrm>
                <a:prstGeom prst="rect">
                  <a:avLst/>
                </a:prstGeom>
              </p:spPr>
            </p:pic>
          </p:grpSp>
          <p:pic>
            <p:nvPicPr>
              <p:cNvPr id="83" name="Picture 8" descr="MSNBC 2015 logo.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555716" y="3815333"/>
                <a:ext cx="618205" cy="101386"/>
              </a:xfrm>
              <a:prstGeom prst="rect">
                <a:avLst/>
              </a:prstGeom>
              <a:noFill/>
              <a:extLst>
                <a:ext uri="{909E8E84-426E-40DD-AFC4-6F175D3DCCD1}">
                  <a14:hiddenFill xmlns:a14="http://schemas.microsoft.com/office/drawing/2010/main">
                    <a:solidFill>
                      <a:srgbClr val="FFFFFF"/>
                    </a:solidFill>
                  </a14:hiddenFill>
                </a:ext>
              </a:extLst>
            </p:spPr>
          </p:pic>
        </p:grpSp>
        <p:pic>
          <p:nvPicPr>
            <p:cNvPr id="77" name="Picture 2" descr="2015 Fox Sports 1 logo.svg">
              <a:hlinkClick r:id="rId50"/>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843755" y="2626323"/>
              <a:ext cx="414420" cy="20721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6505366" y="2667000"/>
              <a:ext cx="695534" cy="126789"/>
            </a:xfrm>
            <a:prstGeom prst="rect">
              <a:avLst/>
            </a:prstGeom>
          </p:spPr>
        </p:pic>
        <p:pic>
          <p:nvPicPr>
            <p:cNvPr id="79" name="Picture 4" descr="Game show netw logo15.png">
              <a:hlinkClick r:id="rId53"/>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7981950" y="2939818"/>
              <a:ext cx="249352" cy="24935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289098" y="4747561"/>
              <a:ext cx="283277" cy="28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6" descr="http://logok.org/wp-content/uploads/2014/12/TBS-logo-2015.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8315325" y="4267200"/>
              <a:ext cx="701731" cy="5262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645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31201" y="1012175"/>
            <a:ext cx="6826308" cy="5454127"/>
          </a:xfrm>
          <a:prstGeom prst="rect">
            <a:avLst/>
          </a:prstGeom>
        </p:spPr>
      </p:pic>
      <p:cxnSp>
        <p:nvCxnSpPr>
          <p:cNvPr id="90" name="Straight Connector 89"/>
          <p:cNvCxnSpPr/>
          <p:nvPr/>
        </p:nvCxnSpPr>
        <p:spPr>
          <a:xfrm>
            <a:off x="1676400" y="685800"/>
            <a:ext cx="7239000" cy="0"/>
          </a:xfrm>
          <a:prstGeom prst="line">
            <a:avLst/>
          </a:prstGeom>
          <a:ln w="28575">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3461708" y="183020"/>
            <a:ext cx="5255855" cy="523220"/>
          </a:xfrm>
          <a:prstGeom prst="rect">
            <a:avLst/>
          </a:prstGeom>
          <a:noFill/>
        </p:spPr>
        <p:txBody>
          <a:bodyPr wrap="square" rtlCol="0">
            <a:spAutoFit/>
          </a:bodyPr>
          <a:lstStyle/>
          <a:p>
            <a:pPr algn="r"/>
            <a:r>
              <a:rPr lang="en-US" sz="2800" dirty="0" smtClean="0">
                <a:solidFill>
                  <a:schemeClr val="tx1">
                    <a:lumMod val="85000"/>
                    <a:lumOff val="15000"/>
                  </a:schemeClr>
                </a:solidFill>
                <a:effectLst>
                  <a:outerShdw blurRad="38100" dist="38100" dir="2700000" algn="tl">
                    <a:srgbClr val="000000">
                      <a:alpha val="43137"/>
                    </a:srgbClr>
                  </a:outerShdw>
                </a:effectLst>
                <a:latin typeface="+mj-lt"/>
              </a:rPr>
              <a:t>Household Income $100k+</a:t>
            </a:r>
            <a:endParaRPr lang="en-US" sz="2800" dirty="0">
              <a:solidFill>
                <a:schemeClr val="tx1">
                  <a:lumMod val="85000"/>
                  <a:lumOff val="15000"/>
                </a:schemeClr>
              </a:solidFill>
              <a:effectLst>
                <a:outerShdw blurRad="38100" dist="38100" dir="2700000" algn="tl">
                  <a:srgbClr val="000000">
                    <a:alpha val="43137"/>
                  </a:srgbClr>
                </a:outerShdw>
              </a:effectLst>
              <a:latin typeface="+mj-lt"/>
            </a:endParaRPr>
          </a:p>
        </p:txBody>
      </p:sp>
      <p:grpSp>
        <p:nvGrpSpPr>
          <p:cNvPr id="41" name="Group 40"/>
          <p:cNvGrpSpPr/>
          <p:nvPr/>
        </p:nvGrpSpPr>
        <p:grpSpPr>
          <a:xfrm>
            <a:off x="1789" y="-5403"/>
            <a:ext cx="1827011" cy="6885119"/>
            <a:chOff x="1789" y="0"/>
            <a:chExt cx="2284211" cy="6885119"/>
          </a:xfrm>
        </p:grpSpPr>
        <p:sp>
          <p:nvSpPr>
            <p:cNvPr id="4" name="Rectangle 3"/>
            <p:cNvSpPr/>
            <p:nvPr/>
          </p:nvSpPr>
          <p:spPr>
            <a:xfrm rot="5400000" flipV="1">
              <a:off x="-2795714" y="2797503"/>
              <a:ext cx="6864532" cy="12695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Right Triangle 4"/>
            <p:cNvSpPr/>
            <p:nvPr/>
          </p:nvSpPr>
          <p:spPr>
            <a:xfrm rot="5400000">
              <a:off x="-1663905" y="2935215"/>
              <a:ext cx="6885119" cy="1014690"/>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aphicFrame>
        <p:nvGraphicFramePr>
          <p:cNvPr id="121" name="Table 120"/>
          <p:cNvGraphicFramePr>
            <a:graphicFrameLocks noGrp="1"/>
          </p:cNvGraphicFramePr>
          <p:nvPr>
            <p:extLst>
              <p:ext uri="{D42A27DB-BD31-4B8C-83A1-F6EECF244321}">
                <p14:modId xmlns:p14="http://schemas.microsoft.com/office/powerpoint/2010/main" val="630531294"/>
              </p:ext>
            </p:extLst>
          </p:nvPr>
        </p:nvGraphicFramePr>
        <p:xfrm>
          <a:off x="6089513" y="1272321"/>
          <a:ext cx="2811205" cy="4809150"/>
        </p:xfrm>
        <a:graphic>
          <a:graphicData uri="http://schemas.openxmlformats.org/drawingml/2006/table">
            <a:tbl>
              <a:tblPr>
                <a:effectLst>
                  <a:outerShdw blurRad="50800" dist="38100" dir="8100000" algn="tr" rotWithShape="0">
                    <a:prstClr val="black">
                      <a:alpha val="40000"/>
                    </a:prstClr>
                  </a:outerShdw>
                </a:effectLst>
              </a:tblPr>
              <a:tblGrid>
                <a:gridCol w="156284"/>
                <a:gridCol w="1121519"/>
                <a:gridCol w="843156"/>
                <a:gridCol w="690246"/>
              </a:tblGrid>
              <a:tr h="508334">
                <a:tc>
                  <a:txBody>
                    <a:bodyPr/>
                    <a:lstStyle/>
                    <a:p>
                      <a:pPr algn="l" fontAlgn="b"/>
                      <a:endParaRPr lang="en-US" sz="1100" b="1" i="0" u="none" strike="noStrike" dirty="0">
                        <a:solidFill>
                          <a:schemeClr val="bg1"/>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c>
                  <a:txBody>
                    <a:bodyPr/>
                    <a:lstStyle/>
                    <a:p>
                      <a:pPr algn="l" fontAlgn="b"/>
                      <a:r>
                        <a:rPr lang="en-US" sz="1100" b="1" i="0" u="none" strike="noStrike" dirty="0" smtClean="0">
                          <a:solidFill>
                            <a:schemeClr val="bg1"/>
                          </a:solidFill>
                          <a:latin typeface="Calibri"/>
                        </a:rPr>
                        <a:t> Zone</a:t>
                      </a:r>
                      <a:endParaRPr lang="en-US" sz="1100" b="1" i="0" u="none" strike="noStrike" dirty="0">
                        <a:solidFill>
                          <a:schemeClr val="bg1"/>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c>
                  <a:txBody>
                    <a:bodyPr/>
                    <a:lstStyle/>
                    <a:p>
                      <a:pPr algn="ctr" fontAlgn="b"/>
                      <a:r>
                        <a:rPr lang="en-US" sz="1100" b="1" i="0" u="none" strike="noStrike" dirty="0" smtClean="0">
                          <a:solidFill>
                            <a:schemeClr val="bg1"/>
                          </a:solidFill>
                          <a:latin typeface="Calibri"/>
                        </a:rPr>
                        <a:t>T</a:t>
                      </a:r>
                      <a:r>
                        <a:rPr lang="en-US" sz="1100" b="1" i="0" u="none" strike="noStrike" baseline="0" dirty="0" smtClean="0">
                          <a:solidFill>
                            <a:schemeClr val="bg1"/>
                          </a:solidFill>
                          <a:latin typeface="Calibri"/>
                        </a:rPr>
                        <a:t>arget Persons</a:t>
                      </a:r>
                      <a:endParaRPr lang="en-US" sz="1100" b="1" i="0" u="none" strike="noStrike" dirty="0">
                        <a:solidFill>
                          <a:schemeClr val="bg1"/>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c>
                  <a:txBody>
                    <a:bodyPr/>
                    <a:lstStyle/>
                    <a:p>
                      <a:pPr algn="ctr" fontAlgn="b"/>
                      <a:r>
                        <a:rPr lang="en-US" sz="1100" b="1" i="0" u="none" strike="noStrike" dirty="0" smtClean="0">
                          <a:solidFill>
                            <a:schemeClr val="bg1"/>
                          </a:solidFill>
                          <a:latin typeface="Calibri"/>
                        </a:rPr>
                        <a:t>Density</a:t>
                      </a:r>
                      <a:r>
                        <a:rPr lang="en-US" sz="1100" b="1" i="0" u="none" strike="noStrike" baseline="0" dirty="0" smtClean="0">
                          <a:solidFill>
                            <a:schemeClr val="bg1"/>
                          </a:solidFill>
                          <a:latin typeface="Calibri"/>
                        </a:rPr>
                        <a:t> of Target</a:t>
                      </a:r>
                      <a:r>
                        <a:rPr lang="en-US" sz="1100" b="1" i="0" u="none" strike="noStrike" dirty="0" smtClean="0">
                          <a:solidFill>
                            <a:schemeClr val="bg1"/>
                          </a:solidFill>
                          <a:latin typeface="Calibri"/>
                        </a:rPr>
                        <a:t> </a:t>
                      </a:r>
                      <a:endParaRPr lang="en-US" sz="1100" b="1" i="0" u="none" strike="noStrike" dirty="0">
                        <a:solidFill>
                          <a:schemeClr val="bg1"/>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100" b="1" i="0" u="none" strike="noStrike" dirty="0" smtClean="0">
                          <a:solidFill>
                            <a:srgbClr val="C00000"/>
                          </a:solidFill>
                          <a:effectLst/>
                          <a:latin typeface="Calibri"/>
                        </a:rPr>
                        <a:t>San Francisco</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301,237</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13.7%</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100" b="1" i="0" u="none" strike="noStrike" dirty="0" smtClean="0">
                          <a:solidFill>
                            <a:srgbClr val="C00000"/>
                          </a:solidFill>
                          <a:effectLst/>
                          <a:latin typeface="Calibri"/>
                        </a:rPr>
                        <a:t>San Jose</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277,837</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12.7%</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6500"/>
                    </a:solidFill>
                  </a:tcPr>
                </a:tc>
                <a:tc>
                  <a:txBody>
                    <a:bodyPr/>
                    <a:lstStyle/>
                    <a:p>
                      <a:pPr algn="l" fontAlgn="b"/>
                      <a:r>
                        <a:rPr lang="en-US" sz="1100" b="0" i="0" u="none" strike="noStrike" dirty="0" smtClean="0">
                          <a:solidFill>
                            <a:schemeClr val="tx1"/>
                          </a:solidFill>
                          <a:effectLst/>
                          <a:latin typeface="Calibri"/>
                        </a:rPr>
                        <a:t>Contra Costa</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180,255</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8.2%</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6500"/>
                    </a:solidFill>
                  </a:tcPr>
                </a:tc>
                <a:tc>
                  <a:txBody>
                    <a:bodyPr/>
                    <a:lstStyle/>
                    <a:p>
                      <a:pPr algn="l" fontAlgn="b"/>
                      <a:r>
                        <a:rPr lang="en-US" sz="1100" b="0" i="0" u="none" strike="noStrike" dirty="0" smtClean="0">
                          <a:solidFill>
                            <a:schemeClr val="tx1"/>
                          </a:solidFill>
                          <a:effectLst/>
                          <a:latin typeface="Calibri"/>
                        </a:rPr>
                        <a:t>Hayward</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140,293</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6.4%</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6500"/>
                    </a:solidFill>
                  </a:tcPr>
                </a:tc>
                <a:tc>
                  <a:txBody>
                    <a:bodyPr/>
                    <a:lstStyle/>
                    <a:p>
                      <a:pPr algn="l" fontAlgn="b"/>
                      <a:r>
                        <a:rPr lang="en-US" sz="1100" b="0" i="0" u="none" strike="noStrike" dirty="0" smtClean="0">
                          <a:solidFill>
                            <a:schemeClr val="tx1"/>
                          </a:solidFill>
                          <a:effectLst/>
                          <a:latin typeface="Calibri"/>
                        </a:rPr>
                        <a:t>Mid</a:t>
                      </a:r>
                      <a:r>
                        <a:rPr lang="en-US" sz="1100" b="0" i="0" u="none" strike="noStrike" baseline="0" dirty="0" smtClean="0">
                          <a:solidFill>
                            <a:schemeClr val="tx1"/>
                          </a:solidFill>
                          <a:effectLst/>
                          <a:latin typeface="Calibri"/>
                        </a:rPr>
                        <a:t> Peninsula</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135,713</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6.2%</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6500"/>
                    </a:solidFill>
                  </a:tcPr>
                </a:tc>
                <a:tc>
                  <a:txBody>
                    <a:bodyPr/>
                    <a:lstStyle/>
                    <a:p>
                      <a:pPr algn="l" fontAlgn="b"/>
                      <a:r>
                        <a:rPr lang="en-US" sz="1100" b="0" i="0" u="none" strike="noStrike" dirty="0" smtClean="0">
                          <a:solidFill>
                            <a:schemeClr val="tx1"/>
                          </a:solidFill>
                          <a:effectLst/>
                          <a:latin typeface="Calibri"/>
                        </a:rPr>
                        <a:t>Fremont</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121,489</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5.5%</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6500"/>
                    </a:solidFill>
                  </a:tcPr>
                </a:tc>
                <a:tc>
                  <a:txBody>
                    <a:bodyPr/>
                    <a:lstStyle/>
                    <a:p>
                      <a:pPr algn="l" fontAlgn="b"/>
                      <a:r>
                        <a:rPr lang="en-US" sz="1100" b="0" i="0" u="none" strike="noStrike" dirty="0" smtClean="0">
                          <a:solidFill>
                            <a:schemeClr val="tx1"/>
                          </a:solidFill>
                          <a:effectLst/>
                          <a:latin typeface="Calibri"/>
                        </a:rPr>
                        <a:t>Silicon Valley East</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119,326</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5.4%</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6500"/>
                    </a:solidFill>
                  </a:tcPr>
                </a:tc>
                <a:tc>
                  <a:txBody>
                    <a:bodyPr/>
                    <a:lstStyle/>
                    <a:p>
                      <a:pPr algn="l" fontAlgn="b"/>
                      <a:r>
                        <a:rPr lang="en-US" sz="1100" b="0" i="0" u="none" strike="noStrike" dirty="0" smtClean="0">
                          <a:solidFill>
                            <a:schemeClr val="tx1"/>
                          </a:solidFill>
                          <a:effectLst/>
                          <a:latin typeface="Calibri"/>
                        </a:rPr>
                        <a:t>Tri-Valley</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106,520</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a:rPr>
                        <a:t>4.9%</a:t>
                      </a:r>
                      <a:endParaRPr lang="en-US" sz="11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E"/>
                    </a:solidFill>
                  </a:tcPr>
                </a:tc>
                <a:tc>
                  <a:txBody>
                    <a:bodyPr/>
                    <a:lstStyle/>
                    <a:p>
                      <a:pPr algn="l" fontAlgn="b"/>
                      <a:r>
                        <a:rPr lang="en-US" sz="1100" b="0" i="0" u="none" strike="noStrike" dirty="0" smtClean="0">
                          <a:solidFill>
                            <a:srgbClr val="000000"/>
                          </a:solidFill>
                          <a:effectLst/>
                          <a:latin typeface="Calibri"/>
                        </a:rPr>
                        <a:t>Silicon Valley West</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85,326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E"/>
                    </a:solidFill>
                  </a:tcPr>
                </a:tc>
                <a:tc>
                  <a:txBody>
                    <a:bodyPr/>
                    <a:lstStyle/>
                    <a:p>
                      <a:pPr algn="l" fontAlgn="b"/>
                      <a:r>
                        <a:rPr lang="en-US" sz="1100" b="0" i="0" u="none" strike="noStrike" dirty="0" smtClean="0">
                          <a:solidFill>
                            <a:srgbClr val="000000"/>
                          </a:solidFill>
                          <a:effectLst/>
                          <a:latin typeface="Calibri"/>
                        </a:rPr>
                        <a:t>Gilroy</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84,444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E"/>
                    </a:solidFill>
                  </a:tcPr>
                </a:tc>
                <a:tc>
                  <a:txBody>
                    <a:bodyPr/>
                    <a:lstStyle/>
                    <a:p>
                      <a:pPr algn="l" fontAlgn="b"/>
                      <a:r>
                        <a:rPr lang="en-US" sz="1100" b="0" i="0" u="none" strike="noStrike" dirty="0" smtClean="0">
                          <a:solidFill>
                            <a:srgbClr val="000000"/>
                          </a:solidFill>
                          <a:effectLst/>
                          <a:latin typeface="Calibri"/>
                        </a:rPr>
                        <a:t>Marin</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82,926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E"/>
                    </a:solidFill>
                  </a:tcPr>
                </a:tc>
                <a:tc>
                  <a:txBody>
                    <a:bodyPr/>
                    <a:lstStyle/>
                    <a:p>
                      <a:pPr algn="l" fontAlgn="b"/>
                      <a:r>
                        <a:rPr lang="en-US" sz="1100" b="0" i="0" u="none" strike="noStrike" dirty="0" smtClean="0">
                          <a:solidFill>
                            <a:srgbClr val="000000"/>
                          </a:solidFill>
                          <a:effectLst/>
                          <a:latin typeface="Calibri"/>
                        </a:rPr>
                        <a:t>North Peninsula</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79,927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53"/>
                    </a:solidFill>
                  </a:tcPr>
                </a:tc>
                <a:tc>
                  <a:txBody>
                    <a:bodyPr/>
                    <a:lstStyle/>
                    <a:p>
                      <a:pPr algn="l" fontAlgn="b"/>
                      <a:r>
                        <a:rPr lang="en-US" sz="1100" b="0" i="0" u="none" strike="noStrike" dirty="0" smtClean="0">
                          <a:solidFill>
                            <a:srgbClr val="000000"/>
                          </a:solidFill>
                          <a:effectLst/>
                          <a:latin typeface="Calibri"/>
                        </a:rPr>
                        <a:t>Berkeley</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74,087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53"/>
                    </a:solidFill>
                  </a:tcPr>
                </a:tc>
                <a:tc>
                  <a:txBody>
                    <a:bodyPr/>
                    <a:lstStyle/>
                    <a:p>
                      <a:pPr algn="l" fontAlgn="b"/>
                      <a:r>
                        <a:rPr lang="en-US" sz="1100" b="0" i="0" u="none" strike="noStrike" dirty="0" smtClean="0">
                          <a:solidFill>
                            <a:srgbClr val="000000"/>
                          </a:solidFill>
                          <a:effectLst/>
                          <a:latin typeface="Calibri"/>
                        </a:rPr>
                        <a:t>Oakland</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70,697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53"/>
                    </a:solidFill>
                  </a:tcPr>
                </a:tc>
                <a:tc>
                  <a:txBody>
                    <a:bodyPr/>
                    <a:lstStyle/>
                    <a:p>
                      <a:pPr algn="l" fontAlgn="b"/>
                      <a:r>
                        <a:rPr lang="en-US" sz="1100" b="0" i="0" u="none" strike="noStrike" dirty="0" smtClean="0">
                          <a:solidFill>
                            <a:srgbClr val="000000"/>
                          </a:solidFill>
                          <a:effectLst/>
                          <a:latin typeface="Calibri"/>
                        </a:rPr>
                        <a:t>Redwood Empire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70,186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53"/>
                    </a:solidFill>
                  </a:tcPr>
                </a:tc>
                <a:tc>
                  <a:txBody>
                    <a:bodyPr/>
                    <a:lstStyle/>
                    <a:p>
                      <a:pPr algn="l" fontAlgn="b"/>
                      <a:r>
                        <a:rPr lang="en-US" sz="1100" b="0" i="0" u="none" strike="noStrike" dirty="0" smtClean="0">
                          <a:solidFill>
                            <a:srgbClr val="000000"/>
                          </a:solidFill>
                          <a:effectLst/>
                          <a:latin typeface="Calibri"/>
                        </a:rPr>
                        <a:t>Delta Valley</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68,486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53"/>
                    </a:solidFill>
                  </a:tcPr>
                </a:tc>
                <a:tc>
                  <a:txBody>
                    <a:bodyPr/>
                    <a:lstStyle/>
                    <a:p>
                      <a:pPr algn="l" fontAlgn="b"/>
                      <a:r>
                        <a:rPr lang="en-US" sz="1100" b="0" i="0" u="none" strike="noStrike" dirty="0" smtClean="0">
                          <a:solidFill>
                            <a:srgbClr val="000000"/>
                          </a:solidFill>
                          <a:effectLst/>
                          <a:latin typeface="Calibri"/>
                        </a:rPr>
                        <a:t>South Peninsula</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65,645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100" b="0" i="0" u="none" strike="noStrike" dirty="0" smtClean="0">
                          <a:solidFill>
                            <a:srgbClr val="000000"/>
                          </a:solidFill>
                          <a:effectLst/>
                          <a:latin typeface="Calibri"/>
                        </a:rPr>
                        <a:t>Santa Rosa</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52,636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2.4%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100" b="0" i="0" u="none" strike="noStrike" dirty="0" smtClean="0">
                          <a:solidFill>
                            <a:srgbClr val="000000"/>
                          </a:solidFill>
                          <a:effectLst/>
                          <a:latin typeface="Calibri"/>
                        </a:rPr>
                        <a:t>Napa</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45,963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2.1%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100" b="0" i="0" u="none" strike="noStrike" dirty="0" smtClean="0">
                          <a:solidFill>
                            <a:srgbClr val="000000"/>
                          </a:solidFill>
                          <a:effectLst/>
                          <a:latin typeface="Calibri"/>
                        </a:rPr>
                        <a:t>Vallejo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25,027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1.1%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100" b="0" i="0" u="none" strike="noStrike" dirty="0" smtClean="0">
                          <a:solidFill>
                            <a:srgbClr val="000000"/>
                          </a:solidFill>
                          <a:effectLst/>
                          <a:latin typeface="Calibri"/>
                        </a:rPr>
                        <a:t>Lake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5,032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0.2%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100" b="0" i="0" u="none" strike="noStrike" dirty="0" smtClean="0">
                          <a:solidFill>
                            <a:srgbClr val="000000"/>
                          </a:solidFill>
                          <a:effectLst/>
                          <a:latin typeface="Calibri"/>
                        </a:rPr>
                        <a:t>Mendocino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2,881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0.1%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100" b="1" i="0" u="none" strike="noStrike" dirty="0" smtClean="0">
                          <a:solidFill>
                            <a:srgbClr val="000000"/>
                          </a:solidFill>
                          <a:effectLst/>
                          <a:latin typeface="Calibri"/>
                        </a:rPr>
                        <a:t>Total</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Calibri"/>
                        </a:rPr>
                        <a:t>2,195,933</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chemeClr val="tx1"/>
                          </a:solidFill>
                          <a:effectLst/>
                          <a:latin typeface="Calibri"/>
                        </a:rPr>
                        <a:t>100%</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6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557" b="21558"/>
          <a:stretch/>
        </p:blipFill>
        <p:spPr bwMode="auto">
          <a:xfrm>
            <a:off x="14139" y="6104010"/>
            <a:ext cx="1031747" cy="36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reeform 20"/>
          <p:cNvSpPr>
            <a:spLocks noChangeArrowheads="1"/>
          </p:cNvSpPr>
          <p:nvPr/>
        </p:nvSpPr>
        <p:spPr bwMode="auto">
          <a:xfrm>
            <a:off x="569134" y="590103"/>
            <a:ext cx="540327" cy="524435"/>
          </a:xfrm>
          <a:custGeom>
            <a:avLst/>
            <a:gdLst>
              <a:gd name="T0" fmla="*/ 206 w 474"/>
              <a:gd name="T1" fmla="*/ 117 h 473"/>
              <a:gd name="T2" fmla="*/ 206 w 474"/>
              <a:gd name="T3" fmla="*/ 117 h 473"/>
              <a:gd name="T4" fmla="*/ 125 w 474"/>
              <a:gd name="T5" fmla="*/ 28 h 473"/>
              <a:gd name="T6" fmla="*/ 230 w 474"/>
              <a:gd name="T7" fmla="*/ 0 h 473"/>
              <a:gd name="T8" fmla="*/ 206 w 474"/>
              <a:gd name="T9" fmla="*/ 117 h 473"/>
              <a:gd name="T10" fmla="*/ 37 w 474"/>
              <a:gd name="T11" fmla="*/ 113 h 473"/>
              <a:gd name="T12" fmla="*/ 37 w 474"/>
              <a:gd name="T13" fmla="*/ 113 h 473"/>
              <a:gd name="T14" fmla="*/ 150 w 474"/>
              <a:gd name="T15" fmla="*/ 149 h 473"/>
              <a:gd name="T16" fmla="*/ 113 w 474"/>
              <a:gd name="T17" fmla="*/ 36 h 473"/>
              <a:gd name="T18" fmla="*/ 37 w 474"/>
              <a:gd name="T19" fmla="*/ 113 h 473"/>
              <a:gd name="T20" fmla="*/ 0 w 474"/>
              <a:gd name="T21" fmla="*/ 230 h 473"/>
              <a:gd name="T22" fmla="*/ 0 w 474"/>
              <a:gd name="T23" fmla="*/ 230 h 473"/>
              <a:gd name="T24" fmla="*/ 117 w 474"/>
              <a:gd name="T25" fmla="*/ 206 h 473"/>
              <a:gd name="T26" fmla="*/ 29 w 474"/>
              <a:gd name="T27" fmla="*/ 125 h 473"/>
              <a:gd name="T28" fmla="*/ 0 w 474"/>
              <a:gd name="T29" fmla="*/ 230 h 473"/>
              <a:gd name="T30" fmla="*/ 29 w 474"/>
              <a:gd name="T31" fmla="*/ 347 h 473"/>
              <a:gd name="T32" fmla="*/ 29 w 474"/>
              <a:gd name="T33" fmla="*/ 347 h 473"/>
              <a:gd name="T34" fmla="*/ 117 w 474"/>
              <a:gd name="T35" fmla="*/ 266 h 473"/>
              <a:gd name="T36" fmla="*/ 0 w 474"/>
              <a:gd name="T37" fmla="*/ 246 h 473"/>
              <a:gd name="T38" fmla="*/ 29 w 474"/>
              <a:gd name="T39" fmla="*/ 347 h 473"/>
              <a:gd name="T40" fmla="*/ 113 w 474"/>
              <a:gd name="T41" fmla="*/ 436 h 473"/>
              <a:gd name="T42" fmla="*/ 113 w 474"/>
              <a:gd name="T43" fmla="*/ 436 h 473"/>
              <a:gd name="T44" fmla="*/ 150 w 474"/>
              <a:gd name="T45" fmla="*/ 323 h 473"/>
              <a:gd name="T46" fmla="*/ 37 w 474"/>
              <a:gd name="T47" fmla="*/ 359 h 473"/>
              <a:gd name="T48" fmla="*/ 113 w 474"/>
              <a:gd name="T49" fmla="*/ 436 h 473"/>
              <a:gd name="T50" fmla="*/ 230 w 474"/>
              <a:gd name="T51" fmla="*/ 472 h 473"/>
              <a:gd name="T52" fmla="*/ 230 w 474"/>
              <a:gd name="T53" fmla="*/ 472 h 473"/>
              <a:gd name="T54" fmla="*/ 206 w 474"/>
              <a:gd name="T55" fmla="*/ 355 h 473"/>
              <a:gd name="T56" fmla="*/ 125 w 474"/>
              <a:gd name="T57" fmla="*/ 444 h 473"/>
              <a:gd name="T58" fmla="*/ 230 w 474"/>
              <a:gd name="T59" fmla="*/ 472 h 473"/>
              <a:gd name="T60" fmla="*/ 271 w 474"/>
              <a:gd name="T61" fmla="*/ 355 h 473"/>
              <a:gd name="T62" fmla="*/ 271 w 474"/>
              <a:gd name="T63" fmla="*/ 355 h 473"/>
              <a:gd name="T64" fmla="*/ 247 w 474"/>
              <a:gd name="T65" fmla="*/ 472 h 473"/>
              <a:gd name="T66" fmla="*/ 347 w 474"/>
              <a:gd name="T67" fmla="*/ 444 h 473"/>
              <a:gd name="T68" fmla="*/ 271 w 474"/>
              <a:gd name="T69" fmla="*/ 355 h 473"/>
              <a:gd name="T70" fmla="*/ 436 w 474"/>
              <a:gd name="T71" fmla="*/ 359 h 473"/>
              <a:gd name="T72" fmla="*/ 436 w 474"/>
              <a:gd name="T73" fmla="*/ 359 h 473"/>
              <a:gd name="T74" fmla="*/ 323 w 474"/>
              <a:gd name="T75" fmla="*/ 323 h 473"/>
              <a:gd name="T76" fmla="*/ 364 w 474"/>
              <a:gd name="T77" fmla="*/ 436 h 473"/>
              <a:gd name="T78" fmla="*/ 436 w 474"/>
              <a:gd name="T79" fmla="*/ 359 h 473"/>
              <a:gd name="T80" fmla="*/ 444 w 474"/>
              <a:gd name="T81" fmla="*/ 347 h 473"/>
              <a:gd name="T82" fmla="*/ 444 w 474"/>
              <a:gd name="T83" fmla="*/ 347 h 473"/>
              <a:gd name="T84" fmla="*/ 473 w 474"/>
              <a:gd name="T85" fmla="*/ 246 h 473"/>
              <a:gd name="T86" fmla="*/ 356 w 474"/>
              <a:gd name="T87" fmla="*/ 266 h 473"/>
              <a:gd name="T88" fmla="*/ 444 w 474"/>
              <a:gd name="T89" fmla="*/ 347 h 473"/>
              <a:gd name="T90" fmla="*/ 473 w 474"/>
              <a:gd name="T91" fmla="*/ 230 h 473"/>
              <a:gd name="T92" fmla="*/ 473 w 474"/>
              <a:gd name="T93" fmla="*/ 230 h 473"/>
              <a:gd name="T94" fmla="*/ 444 w 474"/>
              <a:gd name="T95" fmla="*/ 125 h 473"/>
              <a:gd name="T96" fmla="*/ 356 w 474"/>
              <a:gd name="T97" fmla="*/ 206 h 473"/>
              <a:gd name="T98" fmla="*/ 473 w 474"/>
              <a:gd name="T99" fmla="*/ 230 h 473"/>
              <a:gd name="T100" fmla="*/ 364 w 474"/>
              <a:gd name="T101" fmla="*/ 36 h 473"/>
              <a:gd name="T102" fmla="*/ 364 w 474"/>
              <a:gd name="T103" fmla="*/ 36 h 473"/>
              <a:gd name="T104" fmla="*/ 323 w 474"/>
              <a:gd name="T105" fmla="*/ 149 h 473"/>
              <a:gd name="T106" fmla="*/ 436 w 474"/>
              <a:gd name="T107" fmla="*/ 113 h 473"/>
              <a:gd name="T108" fmla="*/ 364 w 474"/>
              <a:gd name="T109" fmla="*/ 36 h 473"/>
              <a:gd name="T110" fmla="*/ 347 w 474"/>
              <a:gd name="T111" fmla="*/ 28 h 473"/>
              <a:gd name="T112" fmla="*/ 347 w 474"/>
              <a:gd name="T113" fmla="*/ 28 h 473"/>
              <a:gd name="T114" fmla="*/ 247 w 474"/>
              <a:gd name="T115" fmla="*/ 0 h 473"/>
              <a:gd name="T116" fmla="*/ 271 w 474"/>
              <a:gd name="T117" fmla="*/ 117 h 473"/>
              <a:gd name="T118" fmla="*/ 347 w 474"/>
              <a:gd name="T119" fmla="*/ 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473">
                <a:moveTo>
                  <a:pt x="206" y="117"/>
                </a:moveTo>
                <a:lnTo>
                  <a:pt x="206" y="117"/>
                </a:lnTo>
                <a:cubicBezTo>
                  <a:pt x="125" y="28"/>
                  <a:pt x="125" y="28"/>
                  <a:pt x="125" y="28"/>
                </a:cubicBezTo>
                <a:cubicBezTo>
                  <a:pt x="158" y="12"/>
                  <a:pt x="194" y="0"/>
                  <a:pt x="230" y="0"/>
                </a:cubicBezTo>
                <a:lnTo>
                  <a:pt x="206" y="117"/>
                </a:lnTo>
                <a:close/>
                <a:moveTo>
                  <a:pt x="37" y="113"/>
                </a:moveTo>
                <a:lnTo>
                  <a:pt x="37" y="113"/>
                </a:lnTo>
                <a:cubicBezTo>
                  <a:pt x="150" y="149"/>
                  <a:pt x="150" y="149"/>
                  <a:pt x="150" y="149"/>
                </a:cubicBezTo>
                <a:cubicBezTo>
                  <a:pt x="113" y="36"/>
                  <a:pt x="113" y="36"/>
                  <a:pt x="113" y="36"/>
                </a:cubicBezTo>
                <a:cubicBezTo>
                  <a:pt x="81" y="56"/>
                  <a:pt x="57" y="81"/>
                  <a:pt x="37" y="113"/>
                </a:cubicBezTo>
                <a:close/>
                <a:moveTo>
                  <a:pt x="0" y="230"/>
                </a:moveTo>
                <a:lnTo>
                  <a:pt x="0" y="230"/>
                </a:lnTo>
                <a:cubicBezTo>
                  <a:pt x="117" y="206"/>
                  <a:pt x="117" y="206"/>
                  <a:pt x="117" y="206"/>
                </a:cubicBezTo>
                <a:cubicBezTo>
                  <a:pt x="29" y="125"/>
                  <a:pt x="29" y="125"/>
                  <a:pt x="29" y="125"/>
                </a:cubicBezTo>
                <a:cubicBezTo>
                  <a:pt x="12" y="158"/>
                  <a:pt x="4" y="190"/>
                  <a:pt x="0" y="230"/>
                </a:cubicBezTo>
                <a:close/>
                <a:moveTo>
                  <a:pt x="29" y="347"/>
                </a:moveTo>
                <a:lnTo>
                  <a:pt x="29" y="347"/>
                </a:lnTo>
                <a:cubicBezTo>
                  <a:pt x="117" y="266"/>
                  <a:pt x="117" y="266"/>
                  <a:pt x="117" y="266"/>
                </a:cubicBezTo>
                <a:cubicBezTo>
                  <a:pt x="0" y="246"/>
                  <a:pt x="0" y="246"/>
                  <a:pt x="0" y="246"/>
                </a:cubicBezTo>
                <a:cubicBezTo>
                  <a:pt x="4" y="282"/>
                  <a:pt x="12" y="315"/>
                  <a:pt x="29" y="347"/>
                </a:cubicBezTo>
                <a:close/>
                <a:moveTo>
                  <a:pt x="113" y="436"/>
                </a:moveTo>
                <a:lnTo>
                  <a:pt x="113" y="436"/>
                </a:lnTo>
                <a:cubicBezTo>
                  <a:pt x="150" y="323"/>
                  <a:pt x="150" y="323"/>
                  <a:pt x="150" y="323"/>
                </a:cubicBezTo>
                <a:cubicBezTo>
                  <a:pt x="37" y="359"/>
                  <a:pt x="37" y="359"/>
                  <a:pt x="37" y="359"/>
                </a:cubicBezTo>
                <a:cubicBezTo>
                  <a:pt x="57" y="392"/>
                  <a:pt x="81" y="416"/>
                  <a:pt x="113" y="436"/>
                </a:cubicBezTo>
                <a:close/>
                <a:moveTo>
                  <a:pt x="230" y="472"/>
                </a:moveTo>
                <a:lnTo>
                  <a:pt x="230" y="472"/>
                </a:lnTo>
                <a:cubicBezTo>
                  <a:pt x="206" y="355"/>
                  <a:pt x="206" y="355"/>
                  <a:pt x="206" y="355"/>
                </a:cubicBezTo>
                <a:cubicBezTo>
                  <a:pt x="125" y="444"/>
                  <a:pt x="125" y="444"/>
                  <a:pt x="125" y="444"/>
                </a:cubicBezTo>
                <a:cubicBezTo>
                  <a:pt x="158" y="460"/>
                  <a:pt x="194" y="472"/>
                  <a:pt x="230" y="472"/>
                </a:cubicBezTo>
                <a:close/>
                <a:moveTo>
                  <a:pt x="271" y="355"/>
                </a:moveTo>
                <a:lnTo>
                  <a:pt x="271" y="355"/>
                </a:lnTo>
                <a:cubicBezTo>
                  <a:pt x="247" y="472"/>
                  <a:pt x="247" y="472"/>
                  <a:pt x="247" y="472"/>
                </a:cubicBezTo>
                <a:cubicBezTo>
                  <a:pt x="283" y="472"/>
                  <a:pt x="319" y="460"/>
                  <a:pt x="347" y="444"/>
                </a:cubicBezTo>
                <a:lnTo>
                  <a:pt x="271" y="355"/>
                </a:lnTo>
                <a:close/>
                <a:moveTo>
                  <a:pt x="436" y="359"/>
                </a:moveTo>
                <a:lnTo>
                  <a:pt x="436" y="359"/>
                </a:lnTo>
                <a:cubicBezTo>
                  <a:pt x="323" y="323"/>
                  <a:pt x="323" y="323"/>
                  <a:pt x="323" y="323"/>
                </a:cubicBezTo>
                <a:cubicBezTo>
                  <a:pt x="364" y="436"/>
                  <a:pt x="364" y="436"/>
                  <a:pt x="364" y="436"/>
                </a:cubicBezTo>
                <a:cubicBezTo>
                  <a:pt x="392" y="416"/>
                  <a:pt x="420" y="392"/>
                  <a:pt x="436" y="359"/>
                </a:cubicBezTo>
                <a:close/>
                <a:moveTo>
                  <a:pt x="444" y="347"/>
                </a:moveTo>
                <a:lnTo>
                  <a:pt x="444" y="347"/>
                </a:lnTo>
                <a:cubicBezTo>
                  <a:pt x="461" y="315"/>
                  <a:pt x="473" y="282"/>
                  <a:pt x="473" y="246"/>
                </a:cubicBezTo>
                <a:cubicBezTo>
                  <a:pt x="356" y="266"/>
                  <a:pt x="356" y="266"/>
                  <a:pt x="356" y="266"/>
                </a:cubicBezTo>
                <a:lnTo>
                  <a:pt x="444" y="347"/>
                </a:lnTo>
                <a:close/>
                <a:moveTo>
                  <a:pt x="473" y="230"/>
                </a:moveTo>
                <a:lnTo>
                  <a:pt x="473" y="230"/>
                </a:lnTo>
                <a:cubicBezTo>
                  <a:pt x="473" y="190"/>
                  <a:pt x="461" y="158"/>
                  <a:pt x="444" y="125"/>
                </a:cubicBezTo>
                <a:cubicBezTo>
                  <a:pt x="356" y="206"/>
                  <a:pt x="356" y="206"/>
                  <a:pt x="356" y="206"/>
                </a:cubicBezTo>
                <a:lnTo>
                  <a:pt x="473" y="230"/>
                </a:lnTo>
                <a:close/>
                <a:moveTo>
                  <a:pt x="364" y="36"/>
                </a:moveTo>
                <a:lnTo>
                  <a:pt x="364" y="36"/>
                </a:lnTo>
                <a:cubicBezTo>
                  <a:pt x="323" y="149"/>
                  <a:pt x="323" y="149"/>
                  <a:pt x="323" y="149"/>
                </a:cubicBezTo>
                <a:cubicBezTo>
                  <a:pt x="436" y="113"/>
                  <a:pt x="436" y="113"/>
                  <a:pt x="436" y="113"/>
                </a:cubicBezTo>
                <a:cubicBezTo>
                  <a:pt x="420" y="81"/>
                  <a:pt x="392" y="56"/>
                  <a:pt x="364" y="36"/>
                </a:cubicBezTo>
                <a:close/>
                <a:moveTo>
                  <a:pt x="347" y="28"/>
                </a:moveTo>
                <a:lnTo>
                  <a:pt x="347" y="28"/>
                </a:lnTo>
                <a:cubicBezTo>
                  <a:pt x="319" y="12"/>
                  <a:pt x="283" y="0"/>
                  <a:pt x="247" y="0"/>
                </a:cubicBezTo>
                <a:cubicBezTo>
                  <a:pt x="271" y="117"/>
                  <a:pt x="271" y="117"/>
                  <a:pt x="271" y="117"/>
                </a:cubicBezTo>
                <a:lnTo>
                  <a:pt x="347" y="28"/>
                </a:lnTo>
                <a:close/>
              </a:path>
            </a:pathLst>
          </a:custGeom>
          <a:solidFill>
            <a:schemeClr val="bg1">
              <a:lumMod val="95000"/>
            </a:schemeClr>
          </a:solidFill>
          <a:ln>
            <a:noFill/>
          </a:ln>
          <a:effectLst/>
          <a:extLst/>
        </p:spPr>
        <p:txBody>
          <a:bodyPr wrap="none" lIns="82058" tIns="41029" rIns="82058" bIns="41029" anchor="ctr"/>
          <a:lstStyle/>
          <a:p>
            <a:pPr defTabSz="409992">
              <a:defRPr/>
            </a:pPr>
            <a:endParaRPr lang="en-US" dirty="0">
              <a:solidFill>
                <a:srgbClr val="000000"/>
              </a:solidFill>
              <a:latin typeface="+mj-lt"/>
            </a:endParaRPr>
          </a:p>
        </p:txBody>
      </p:sp>
      <p:sp>
        <p:nvSpPr>
          <p:cNvPr id="2" name="Rectangle 1"/>
          <p:cNvSpPr/>
          <p:nvPr/>
        </p:nvSpPr>
        <p:spPr>
          <a:xfrm>
            <a:off x="142303" y="1207524"/>
            <a:ext cx="1393987" cy="830997"/>
          </a:xfrm>
          <a:prstGeom prst="rect">
            <a:avLst/>
          </a:prstGeom>
        </p:spPr>
        <p:txBody>
          <a:bodyPr wrap="square">
            <a:spAutoFit/>
          </a:bodyPr>
          <a:lstStyle/>
          <a:p>
            <a:pPr algn="ctr"/>
            <a:r>
              <a:rPr lang="en-US" sz="1600" dirty="0" smtClean="0">
                <a:solidFill>
                  <a:schemeClr val="bg1"/>
                </a:solidFill>
                <a:latin typeface="+mj-lt"/>
              </a:rPr>
              <a:t>Density of Your  Target Market by Zone </a:t>
            </a:r>
            <a:endParaRPr lang="en-US" sz="1600" dirty="0">
              <a:solidFill>
                <a:schemeClr val="bg1"/>
              </a:solidFill>
              <a:latin typeface="+mj-lt"/>
            </a:endParaRPr>
          </a:p>
        </p:txBody>
      </p:sp>
      <p:sp>
        <p:nvSpPr>
          <p:cNvPr id="158" name="Rectangle 157"/>
          <p:cNvSpPr/>
          <p:nvPr/>
        </p:nvSpPr>
        <p:spPr>
          <a:xfrm>
            <a:off x="1045886" y="6626127"/>
            <a:ext cx="4771426" cy="200055"/>
          </a:xfrm>
          <a:prstGeom prst="rect">
            <a:avLst/>
          </a:prstGeom>
        </p:spPr>
        <p:txBody>
          <a:bodyPr wrap="square">
            <a:spAutoFit/>
          </a:bodyPr>
          <a:lstStyle/>
          <a:p>
            <a:pPr marL="0" lvl="1"/>
            <a:r>
              <a:rPr lang="en-US" sz="700" dirty="0" smtClean="0">
                <a:solidFill>
                  <a:srgbClr val="000000">
                    <a:lumMod val="65000"/>
                    <a:lumOff val="35000"/>
                  </a:srgbClr>
                </a:solidFill>
                <a:latin typeface="Franklin Gothic Medium" panose="020B0603020102020204" pitchFamily="34" charset="0"/>
              </a:rPr>
              <a:t>Source: Nielsen Scarborough, San Francisco DMA, Aug ‘14-Jul ‘15. </a:t>
            </a:r>
            <a:r>
              <a:rPr lang="en-US" sz="700" dirty="0">
                <a:solidFill>
                  <a:srgbClr val="000000">
                    <a:lumMod val="65000"/>
                    <a:lumOff val="35000"/>
                  </a:srgbClr>
                </a:solidFill>
                <a:latin typeface="Franklin Gothic Medium" panose="020B0603020102020204" pitchFamily="34" charset="0"/>
              </a:rPr>
              <a:t>Base:18+. </a:t>
            </a:r>
            <a:r>
              <a:rPr lang="en-US" sz="700" dirty="0" smtClean="0">
                <a:solidFill>
                  <a:srgbClr val="000000">
                    <a:lumMod val="65000"/>
                    <a:lumOff val="35000"/>
                  </a:srgbClr>
                </a:solidFill>
                <a:latin typeface="Franklin Gothic Medium" panose="020B0603020102020204" pitchFamily="34" charset="0"/>
              </a:rPr>
              <a:t>Target: HH Income = $100k+/Year.</a:t>
            </a:r>
            <a:endParaRPr lang="en-US" sz="700" dirty="0">
              <a:solidFill>
                <a:srgbClr val="000000">
                  <a:lumMod val="75000"/>
                  <a:lumOff val="25000"/>
                </a:srgbClr>
              </a:solidFill>
              <a:latin typeface="Franklin Gothic Medium" panose="020B0603020102020204" pitchFamily="34" charset="0"/>
              <a:ea typeface="Times New Roman" pitchFamily="18" charset="0"/>
              <a:cs typeface="Arial" pitchFamily="34" charset="0"/>
            </a:endParaRPr>
          </a:p>
        </p:txBody>
      </p:sp>
      <p:sp>
        <p:nvSpPr>
          <p:cNvPr id="159" name="TextBox 158"/>
          <p:cNvSpPr txBox="1"/>
          <p:nvPr/>
        </p:nvSpPr>
        <p:spPr>
          <a:xfrm>
            <a:off x="3657600" y="1084414"/>
            <a:ext cx="2217812"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Franklin Gothic Medium" panose="020B0603020102020204" pitchFamily="34" charset="0"/>
              </a:rPr>
              <a:t>38%</a:t>
            </a:r>
            <a:r>
              <a:rPr lang="en-US" sz="2800" b="1" dirty="0" smtClean="0">
                <a:latin typeface="Franklin Gothic Medium" panose="020B0603020102020204" pitchFamily="34" charset="0"/>
              </a:rPr>
              <a:t> </a:t>
            </a:r>
          </a:p>
          <a:p>
            <a:pPr algn="ctr"/>
            <a:r>
              <a:rPr lang="en-US" sz="1400" dirty="0" smtClean="0">
                <a:latin typeface="Franklin Gothic Medium" panose="020B0603020102020204" pitchFamily="34" charset="0"/>
              </a:rPr>
              <a:t>of Bay Area adults have a HH Income of  $100,000+ </a:t>
            </a:r>
            <a:endParaRPr lang="en-US" sz="1400" dirty="0">
              <a:latin typeface="Franklin Gothic Medium" panose="020B0603020102020204" pitchFamily="34" charset="0"/>
            </a:endParaRPr>
          </a:p>
        </p:txBody>
      </p:sp>
    </p:spTree>
    <p:extLst>
      <p:ext uri="{BB962C8B-B14F-4D97-AF65-F5344CB8AC3E}">
        <p14:creationId xmlns:p14="http://schemas.microsoft.com/office/powerpoint/2010/main" val="78968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p:nvPr/>
        </p:nvCxnSpPr>
        <p:spPr>
          <a:xfrm>
            <a:off x="1676400" y="685800"/>
            <a:ext cx="7239000" cy="0"/>
          </a:xfrm>
          <a:prstGeom prst="line">
            <a:avLst/>
          </a:prstGeom>
          <a:ln w="28575">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3461708" y="183020"/>
            <a:ext cx="5255855" cy="523220"/>
          </a:xfrm>
          <a:prstGeom prst="rect">
            <a:avLst/>
          </a:prstGeom>
          <a:noFill/>
        </p:spPr>
        <p:txBody>
          <a:bodyPr wrap="square" rtlCol="0">
            <a:spAutoFit/>
          </a:bodyPr>
          <a:lstStyle/>
          <a:p>
            <a:pPr algn="r"/>
            <a:r>
              <a:rPr lang="en-US" sz="2800" dirty="0" smtClean="0">
                <a:solidFill>
                  <a:schemeClr val="tx1">
                    <a:lumMod val="85000"/>
                    <a:lumOff val="15000"/>
                  </a:schemeClr>
                </a:solidFill>
                <a:effectLst>
                  <a:outerShdw blurRad="38100" dist="38100" dir="2700000" algn="tl">
                    <a:srgbClr val="000000">
                      <a:alpha val="43137"/>
                    </a:srgbClr>
                  </a:outerShdw>
                </a:effectLst>
                <a:latin typeface="+mj-lt"/>
              </a:rPr>
              <a:t>Household Income $100k+</a:t>
            </a:r>
            <a:endParaRPr lang="en-US" sz="2800" dirty="0">
              <a:solidFill>
                <a:schemeClr val="tx1">
                  <a:lumMod val="85000"/>
                  <a:lumOff val="15000"/>
                </a:schemeClr>
              </a:solidFill>
              <a:effectLst>
                <a:outerShdw blurRad="38100" dist="38100" dir="2700000" algn="tl">
                  <a:srgbClr val="000000">
                    <a:alpha val="43137"/>
                  </a:srgbClr>
                </a:outerShdw>
              </a:effectLst>
              <a:latin typeface="+mj-lt"/>
            </a:endParaRPr>
          </a:p>
        </p:txBody>
      </p:sp>
      <p:sp>
        <p:nvSpPr>
          <p:cNvPr id="62" name="Rectangle 61"/>
          <p:cNvSpPr/>
          <p:nvPr/>
        </p:nvSpPr>
        <p:spPr bwMode="auto">
          <a:xfrm>
            <a:off x="2280821" y="990935"/>
            <a:ext cx="6863179" cy="5486400"/>
          </a:xfrm>
          <a:prstGeom prst="rect">
            <a:avLst/>
          </a:prstGeom>
          <a:blipFill dpi="0" rotWithShape="1">
            <a:blip r:embed="rId3">
              <a:alphaModFix amt="50000"/>
              <a:extLst>
                <a:ext uri="{28A0092B-C50C-407E-A947-70E740481C1C}">
                  <a14:useLocalDpi xmlns:a14="http://schemas.microsoft.com/office/drawing/2010/main" val="0"/>
                </a:ext>
              </a:extLst>
            </a:blip>
            <a:srcRect/>
            <a:stretch>
              <a:fillRect r="-26572"/>
            </a:stretch>
          </a:blipFill>
          <a:ln w="9525" cap="flat" cmpd="sng" algn="ctr">
            <a:solidFill>
              <a:schemeClr val="bg1">
                <a:lumMod val="50000"/>
              </a:schemeClr>
            </a:solidFill>
            <a:prstDash val="solid"/>
            <a:round/>
            <a:headEnd type="none" w="med" len="med"/>
            <a:tailEnd type="none" w="med" len="med"/>
          </a:ln>
          <a:effectLst>
            <a:softEdge rad="63500"/>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i="0" u="none" strike="noStrike" cap="none" normalizeH="0" baseline="0">
              <a:ln>
                <a:noFill/>
              </a:ln>
              <a:effectLst/>
              <a:latin typeface="+mj-lt"/>
              <a:ea typeface="ＭＳ Ｐゴシック" charset="0"/>
              <a:cs typeface="SimSun" charset="0"/>
            </a:endParaRPr>
          </a:p>
        </p:txBody>
      </p:sp>
      <p:grpSp>
        <p:nvGrpSpPr>
          <p:cNvPr id="41" name="Group 40"/>
          <p:cNvGrpSpPr/>
          <p:nvPr/>
        </p:nvGrpSpPr>
        <p:grpSpPr>
          <a:xfrm>
            <a:off x="1789" y="-5403"/>
            <a:ext cx="1827011" cy="6885119"/>
            <a:chOff x="1789" y="0"/>
            <a:chExt cx="2284211" cy="6885119"/>
          </a:xfrm>
        </p:grpSpPr>
        <p:sp>
          <p:nvSpPr>
            <p:cNvPr id="4" name="Rectangle 3"/>
            <p:cNvSpPr/>
            <p:nvPr/>
          </p:nvSpPr>
          <p:spPr>
            <a:xfrm rot="5400000" flipV="1">
              <a:off x="-2795714" y="2797503"/>
              <a:ext cx="6864532" cy="12695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Right Triangle 4"/>
            <p:cNvSpPr/>
            <p:nvPr/>
          </p:nvSpPr>
          <p:spPr>
            <a:xfrm rot="5400000">
              <a:off x="-1663905" y="2935215"/>
              <a:ext cx="6885119" cy="1014690"/>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aphicFrame>
        <p:nvGraphicFramePr>
          <p:cNvPr id="121" name="Table 120"/>
          <p:cNvGraphicFramePr>
            <a:graphicFrameLocks noGrp="1"/>
          </p:cNvGraphicFramePr>
          <p:nvPr>
            <p:extLst/>
          </p:nvPr>
        </p:nvGraphicFramePr>
        <p:xfrm>
          <a:off x="1770197" y="1295400"/>
          <a:ext cx="2811205" cy="4812571"/>
        </p:xfrm>
        <a:graphic>
          <a:graphicData uri="http://schemas.openxmlformats.org/drawingml/2006/table">
            <a:tbl>
              <a:tblPr>
                <a:effectLst>
                  <a:outerShdw blurRad="50800" dist="38100" dir="8100000" algn="tr" rotWithShape="0">
                    <a:prstClr val="black">
                      <a:alpha val="40000"/>
                    </a:prstClr>
                  </a:outerShdw>
                </a:effectLst>
              </a:tblPr>
              <a:tblGrid>
                <a:gridCol w="156284"/>
                <a:gridCol w="1074752"/>
                <a:gridCol w="889923"/>
                <a:gridCol w="690246"/>
              </a:tblGrid>
              <a:tr h="508334">
                <a:tc>
                  <a:txBody>
                    <a:bodyPr/>
                    <a:lstStyle/>
                    <a:p>
                      <a:pPr algn="l" fontAlgn="b"/>
                      <a:endParaRPr lang="en-US" sz="1100" b="1" i="0" u="none" strike="noStrike" dirty="0">
                        <a:solidFill>
                          <a:schemeClr val="bg1"/>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c>
                  <a:txBody>
                    <a:bodyPr/>
                    <a:lstStyle/>
                    <a:p>
                      <a:pPr algn="l" fontAlgn="b"/>
                      <a:r>
                        <a:rPr lang="en-US" sz="1100" b="1" i="0" u="none" strike="noStrike" dirty="0" smtClean="0">
                          <a:solidFill>
                            <a:schemeClr val="bg1"/>
                          </a:solidFill>
                          <a:latin typeface="Calibri"/>
                        </a:rPr>
                        <a:t> Zone</a:t>
                      </a:r>
                      <a:endParaRPr lang="en-US" sz="1100" b="1" i="0" u="none" strike="noStrike" dirty="0">
                        <a:solidFill>
                          <a:schemeClr val="bg1"/>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c>
                  <a:txBody>
                    <a:bodyPr/>
                    <a:lstStyle/>
                    <a:p>
                      <a:pPr algn="ctr" fontAlgn="b"/>
                      <a:r>
                        <a:rPr lang="en-US" sz="1100" b="1" i="0" u="none" strike="noStrike" dirty="0" smtClean="0">
                          <a:solidFill>
                            <a:schemeClr val="bg1"/>
                          </a:solidFill>
                          <a:latin typeface="Calibri"/>
                        </a:rPr>
                        <a:t>Total</a:t>
                      </a:r>
                      <a:r>
                        <a:rPr lang="en-US" sz="1100" b="1" i="0" u="none" strike="noStrike" baseline="0" dirty="0" smtClean="0">
                          <a:solidFill>
                            <a:schemeClr val="bg1"/>
                          </a:solidFill>
                          <a:latin typeface="Calibri"/>
                        </a:rPr>
                        <a:t> Number of Target Persons</a:t>
                      </a:r>
                      <a:endParaRPr lang="en-US" sz="1100" b="1" i="0" u="none" strike="noStrike" dirty="0">
                        <a:solidFill>
                          <a:schemeClr val="bg1"/>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c>
                  <a:txBody>
                    <a:bodyPr/>
                    <a:lstStyle/>
                    <a:p>
                      <a:pPr algn="ctr" fontAlgn="b"/>
                      <a:r>
                        <a:rPr lang="en-US" sz="1100" b="1" i="0" u="none" strike="noStrike" dirty="0" smtClean="0">
                          <a:solidFill>
                            <a:schemeClr val="bg1"/>
                          </a:solidFill>
                          <a:latin typeface="Calibri"/>
                        </a:rPr>
                        <a:t>Density</a:t>
                      </a:r>
                      <a:r>
                        <a:rPr lang="en-US" sz="1100" b="1" i="0" u="none" strike="noStrike" baseline="0" dirty="0" smtClean="0">
                          <a:solidFill>
                            <a:schemeClr val="bg1"/>
                          </a:solidFill>
                          <a:latin typeface="Calibri"/>
                        </a:rPr>
                        <a:t> of Target</a:t>
                      </a:r>
                      <a:r>
                        <a:rPr lang="en-US" sz="1100" b="1" i="0" u="none" strike="noStrike" dirty="0" smtClean="0">
                          <a:solidFill>
                            <a:schemeClr val="bg1"/>
                          </a:solidFill>
                          <a:latin typeface="Calibri"/>
                        </a:rPr>
                        <a:t> </a:t>
                      </a:r>
                      <a:endParaRPr lang="en-US" sz="1100" b="1" i="0" u="none" strike="noStrike" dirty="0">
                        <a:solidFill>
                          <a:schemeClr val="bg1"/>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100" b="1" i="0" u="none" strike="noStrike" dirty="0">
                          <a:solidFill>
                            <a:srgbClr val="C00000"/>
                          </a:solidFill>
                          <a:effectLst/>
                          <a:latin typeface="Calibri"/>
                        </a:rPr>
                        <a:t>El Dorado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54,550</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C00000"/>
                          </a:solidFill>
                          <a:effectLst/>
                          <a:latin typeface="Calibri"/>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100" b="1" i="0" u="none" strike="noStrike" dirty="0">
                          <a:solidFill>
                            <a:srgbClr val="C00000"/>
                          </a:solidFill>
                          <a:effectLst/>
                          <a:latin typeface="Calibri"/>
                        </a:rPr>
                        <a:t>Vacaville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31,863</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C00000"/>
                          </a:solidFill>
                          <a:effectLst/>
                          <a:latin typeface="Calibri"/>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100" b="1" i="0" u="none" strike="noStrike" dirty="0">
                          <a:solidFill>
                            <a:srgbClr val="C00000"/>
                          </a:solidFill>
                          <a:effectLst/>
                          <a:latin typeface="Calibri"/>
                        </a:rPr>
                        <a:t>Roseville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32,927</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C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1" i="0" u="none" strike="noStrike" dirty="0">
                        <a:solidFill>
                          <a:srgbClr val="C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100" b="1" i="0" u="none" strike="noStrike" dirty="0">
                          <a:solidFill>
                            <a:srgbClr val="C00000"/>
                          </a:solidFill>
                          <a:effectLst/>
                          <a:latin typeface="Calibri"/>
                        </a:rPr>
                        <a:t>Tracy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C00000"/>
                          </a:solidFill>
                          <a:effectLst/>
                          <a:latin typeface="Calibri"/>
                        </a:rPr>
                        <a:t>22,458</a:t>
                      </a:r>
                      <a:endParaRPr lang="en-US" sz="1100" b="1" i="0" u="none" strike="noStrike" dirty="0">
                        <a:solidFill>
                          <a:srgbClr val="C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C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613"/>
                    </a:solidFill>
                  </a:tcPr>
                </a:tc>
                <a:tc>
                  <a:txBody>
                    <a:bodyPr/>
                    <a:lstStyle/>
                    <a:p>
                      <a:pPr algn="l" fontAlgn="b"/>
                      <a:r>
                        <a:rPr lang="en-US" sz="1100" b="0" i="0" u="none" strike="noStrike">
                          <a:solidFill>
                            <a:srgbClr val="000000"/>
                          </a:solidFill>
                          <a:effectLst/>
                          <a:latin typeface="Calibri"/>
                        </a:rPr>
                        <a:t>Rocklin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34,462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613"/>
                    </a:solidFill>
                  </a:tcPr>
                </a:tc>
                <a:tc>
                  <a:txBody>
                    <a:bodyPr/>
                    <a:lstStyle/>
                    <a:p>
                      <a:pPr algn="l" fontAlgn="b"/>
                      <a:r>
                        <a:rPr lang="en-US" sz="1100" b="0" i="0" u="none" strike="noStrike">
                          <a:solidFill>
                            <a:srgbClr val="000000"/>
                          </a:solidFill>
                          <a:effectLst/>
                          <a:latin typeface="Calibri"/>
                        </a:rPr>
                        <a:t>Manteca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19,401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613"/>
                    </a:solidFill>
                  </a:tcPr>
                </a:tc>
                <a:tc>
                  <a:txBody>
                    <a:bodyPr/>
                    <a:lstStyle/>
                    <a:p>
                      <a:pPr algn="l" fontAlgn="b"/>
                      <a:r>
                        <a:rPr lang="en-US" sz="1100" b="0" i="0" u="none" strike="noStrike">
                          <a:solidFill>
                            <a:srgbClr val="000000"/>
                          </a:solidFill>
                          <a:effectLst/>
                          <a:latin typeface="Calibri"/>
                        </a:rPr>
                        <a:t>Grass Valley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16,999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613"/>
                    </a:solidFill>
                  </a:tcPr>
                </a:tc>
                <a:tc>
                  <a:txBody>
                    <a:bodyPr/>
                    <a:lstStyle/>
                    <a:p>
                      <a:pPr algn="l" fontAlgn="b"/>
                      <a:r>
                        <a:rPr lang="en-US" sz="1100" b="0" i="0" u="none" strike="noStrike">
                          <a:solidFill>
                            <a:srgbClr val="000000"/>
                          </a:solidFill>
                          <a:effectLst/>
                          <a:latin typeface="Calibri"/>
                        </a:rPr>
                        <a:t>Auburn / LOP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15,060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l" fontAlgn="b"/>
                      <a:r>
                        <a:rPr lang="en-US" sz="1100" b="0" i="0" u="none" strike="noStrike">
                          <a:solidFill>
                            <a:srgbClr val="000000"/>
                          </a:solidFill>
                          <a:effectLst/>
                          <a:latin typeface="Calibri"/>
                        </a:rPr>
                        <a:t>West Sacramento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28,243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l" fontAlgn="b"/>
                      <a:r>
                        <a:rPr lang="en-US" sz="1100" b="0" i="0" u="none" strike="noStrike">
                          <a:solidFill>
                            <a:srgbClr val="000000"/>
                          </a:solidFill>
                          <a:effectLst/>
                          <a:latin typeface="Calibri"/>
                        </a:rPr>
                        <a:t>Folsom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45,687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l" fontAlgn="b"/>
                      <a:r>
                        <a:rPr lang="en-US" sz="1100" b="0" i="0" u="none" strike="noStrike">
                          <a:solidFill>
                            <a:srgbClr val="000000"/>
                          </a:solidFill>
                          <a:effectLst/>
                          <a:latin typeface="Calibri"/>
                        </a:rPr>
                        <a:t>Elk Grove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74,212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l" fontAlgn="b"/>
                      <a:r>
                        <a:rPr lang="en-US" sz="1100" b="0" i="0" u="none" strike="noStrike">
                          <a:solidFill>
                            <a:srgbClr val="000000"/>
                          </a:solidFill>
                          <a:effectLst/>
                          <a:latin typeface="Calibri"/>
                        </a:rPr>
                        <a:t>Davis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12,804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l" fontAlgn="b"/>
                      <a:r>
                        <a:rPr lang="en-US" sz="1100" b="0" i="0" u="none" strike="noStrike">
                          <a:solidFill>
                            <a:srgbClr val="000000"/>
                          </a:solidFill>
                          <a:effectLst/>
                          <a:latin typeface="Calibri"/>
                        </a:rPr>
                        <a:t>Foothills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8,329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C5C"/>
                    </a:solidFill>
                  </a:tcPr>
                </a:tc>
                <a:tc>
                  <a:txBody>
                    <a:bodyPr/>
                    <a:lstStyle/>
                    <a:p>
                      <a:pPr algn="l" fontAlgn="b"/>
                      <a:r>
                        <a:rPr lang="en-US" sz="1100" b="0" i="0" u="none" strike="noStrike">
                          <a:solidFill>
                            <a:srgbClr val="000000"/>
                          </a:solidFill>
                          <a:effectLst/>
                          <a:latin typeface="Calibri"/>
                        </a:rPr>
                        <a:t>Downtown Sac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55,952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l" fontAlgn="b"/>
                      <a:r>
                        <a:rPr lang="en-US" sz="1100" b="0" i="0" u="none" strike="noStrike">
                          <a:solidFill>
                            <a:srgbClr val="000000"/>
                          </a:solidFill>
                          <a:effectLst/>
                          <a:latin typeface="Calibri"/>
                        </a:rPr>
                        <a:t>Fairfield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21,809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l" fontAlgn="b"/>
                      <a:r>
                        <a:rPr lang="en-US" sz="1100" b="0" i="0" u="none" strike="noStrike">
                          <a:solidFill>
                            <a:srgbClr val="000000"/>
                          </a:solidFill>
                          <a:effectLst/>
                          <a:latin typeface="Calibri"/>
                        </a:rPr>
                        <a:t>Turlock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35,332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l" fontAlgn="b"/>
                      <a:r>
                        <a:rPr lang="en-US" sz="1100" b="0" i="0" u="none" strike="noStrike">
                          <a:solidFill>
                            <a:srgbClr val="000000"/>
                          </a:solidFill>
                          <a:effectLst/>
                          <a:latin typeface="Calibri"/>
                        </a:rPr>
                        <a:t>Sonora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6,890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l" fontAlgn="b"/>
                      <a:r>
                        <a:rPr lang="en-US" sz="1100" b="0" i="0" u="none" strike="noStrike">
                          <a:solidFill>
                            <a:srgbClr val="000000"/>
                          </a:solidFill>
                          <a:effectLst/>
                          <a:latin typeface="Calibri"/>
                        </a:rPr>
                        <a:t>Citrus Heights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41,788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n-US" sz="1100" b="0" i="0" u="none" strike="noStrike">
                          <a:solidFill>
                            <a:srgbClr val="000000"/>
                          </a:solidFill>
                          <a:effectLst/>
                          <a:latin typeface="Calibri"/>
                        </a:rPr>
                        <a:t>Lodi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7,661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n-US" sz="1100" b="0" i="0" u="none" strike="noStrike">
                          <a:solidFill>
                            <a:srgbClr val="000000"/>
                          </a:solidFill>
                          <a:effectLst/>
                          <a:latin typeface="Calibri"/>
                        </a:rPr>
                        <a:t>Modesto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30,114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n-US" sz="1100" b="0" i="0" u="none" strike="noStrike">
                          <a:solidFill>
                            <a:srgbClr val="000000"/>
                          </a:solidFill>
                          <a:effectLst/>
                          <a:latin typeface="Calibri"/>
                        </a:rPr>
                        <a:t>Yuba City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16,962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n-US" sz="1100" b="0" i="0" u="none" strike="noStrike" dirty="0">
                          <a:solidFill>
                            <a:srgbClr val="000000"/>
                          </a:solidFill>
                          <a:effectLst/>
                          <a:latin typeface="Calibri"/>
                        </a:rPr>
                        <a:t>Stockton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32,705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92">
                <a:tc>
                  <a:txBody>
                    <a:bodyPr/>
                    <a:lstStyle/>
                    <a:p>
                      <a:pPr algn="l" fontAlgn="b"/>
                      <a:endParaRPr lang="en-US" sz="11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100" b="1" i="0" u="none" strike="noStrike" dirty="0" smtClean="0">
                          <a:solidFill>
                            <a:srgbClr val="000000"/>
                          </a:solidFill>
                          <a:effectLst/>
                          <a:latin typeface="Calibri"/>
                        </a:rPr>
                        <a:t>Total</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rgbClr val="000000"/>
                          </a:solidFill>
                          <a:effectLst/>
                          <a:latin typeface="Calibri"/>
                        </a:rPr>
                        <a:t>646,208</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r>
            </a:tbl>
          </a:graphicData>
        </a:graphic>
      </p:graphicFrame>
      <p:pic>
        <p:nvPicPr>
          <p:cNvPr id="8" name="Picture 6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557" b="21558"/>
          <a:stretch/>
        </p:blipFill>
        <p:spPr bwMode="auto">
          <a:xfrm>
            <a:off x="14139" y="6104010"/>
            <a:ext cx="1031747" cy="36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reeform 20"/>
          <p:cNvSpPr>
            <a:spLocks noChangeArrowheads="1"/>
          </p:cNvSpPr>
          <p:nvPr/>
        </p:nvSpPr>
        <p:spPr bwMode="auto">
          <a:xfrm>
            <a:off x="569134" y="590103"/>
            <a:ext cx="540327" cy="524435"/>
          </a:xfrm>
          <a:custGeom>
            <a:avLst/>
            <a:gdLst>
              <a:gd name="T0" fmla="*/ 206 w 474"/>
              <a:gd name="T1" fmla="*/ 117 h 473"/>
              <a:gd name="T2" fmla="*/ 206 w 474"/>
              <a:gd name="T3" fmla="*/ 117 h 473"/>
              <a:gd name="T4" fmla="*/ 125 w 474"/>
              <a:gd name="T5" fmla="*/ 28 h 473"/>
              <a:gd name="T6" fmla="*/ 230 w 474"/>
              <a:gd name="T7" fmla="*/ 0 h 473"/>
              <a:gd name="T8" fmla="*/ 206 w 474"/>
              <a:gd name="T9" fmla="*/ 117 h 473"/>
              <a:gd name="T10" fmla="*/ 37 w 474"/>
              <a:gd name="T11" fmla="*/ 113 h 473"/>
              <a:gd name="T12" fmla="*/ 37 w 474"/>
              <a:gd name="T13" fmla="*/ 113 h 473"/>
              <a:gd name="T14" fmla="*/ 150 w 474"/>
              <a:gd name="T15" fmla="*/ 149 h 473"/>
              <a:gd name="T16" fmla="*/ 113 w 474"/>
              <a:gd name="T17" fmla="*/ 36 h 473"/>
              <a:gd name="T18" fmla="*/ 37 w 474"/>
              <a:gd name="T19" fmla="*/ 113 h 473"/>
              <a:gd name="T20" fmla="*/ 0 w 474"/>
              <a:gd name="T21" fmla="*/ 230 h 473"/>
              <a:gd name="T22" fmla="*/ 0 w 474"/>
              <a:gd name="T23" fmla="*/ 230 h 473"/>
              <a:gd name="T24" fmla="*/ 117 w 474"/>
              <a:gd name="T25" fmla="*/ 206 h 473"/>
              <a:gd name="T26" fmla="*/ 29 w 474"/>
              <a:gd name="T27" fmla="*/ 125 h 473"/>
              <a:gd name="T28" fmla="*/ 0 w 474"/>
              <a:gd name="T29" fmla="*/ 230 h 473"/>
              <a:gd name="T30" fmla="*/ 29 w 474"/>
              <a:gd name="T31" fmla="*/ 347 h 473"/>
              <a:gd name="T32" fmla="*/ 29 w 474"/>
              <a:gd name="T33" fmla="*/ 347 h 473"/>
              <a:gd name="T34" fmla="*/ 117 w 474"/>
              <a:gd name="T35" fmla="*/ 266 h 473"/>
              <a:gd name="T36" fmla="*/ 0 w 474"/>
              <a:gd name="T37" fmla="*/ 246 h 473"/>
              <a:gd name="T38" fmla="*/ 29 w 474"/>
              <a:gd name="T39" fmla="*/ 347 h 473"/>
              <a:gd name="T40" fmla="*/ 113 w 474"/>
              <a:gd name="T41" fmla="*/ 436 h 473"/>
              <a:gd name="T42" fmla="*/ 113 w 474"/>
              <a:gd name="T43" fmla="*/ 436 h 473"/>
              <a:gd name="T44" fmla="*/ 150 w 474"/>
              <a:gd name="T45" fmla="*/ 323 h 473"/>
              <a:gd name="T46" fmla="*/ 37 w 474"/>
              <a:gd name="T47" fmla="*/ 359 h 473"/>
              <a:gd name="T48" fmla="*/ 113 w 474"/>
              <a:gd name="T49" fmla="*/ 436 h 473"/>
              <a:gd name="T50" fmla="*/ 230 w 474"/>
              <a:gd name="T51" fmla="*/ 472 h 473"/>
              <a:gd name="T52" fmla="*/ 230 w 474"/>
              <a:gd name="T53" fmla="*/ 472 h 473"/>
              <a:gd name="T54" fmla="*/ 206 w 474"/>
              <a:gd name="T55" fmla="*/ 355 h 473"/>
              <a:gd name="T56" fmla="*/ 125 w 474"/>
              <a:gd name="T57" fmla="*/ 444 h 473"/>
              <a:gd name="T58" fmla="*/ 230 w 474"/>
              <a:gd name="T59" fmla="*/ 472 h 473"/>
              <a:gd name="T60" fmla="*/ 271 w 474"/>
              <a:gd name="T61" fmla="*/ 355 h 473"/>
              <a:gd name="T62" fmla="*/ 271 w 474"/>
              <a:gd name="T63" fmla="*/ 355 h 473"/>
              <a:gd name="T64" fmla="*/ 247 w 474"/>
              <a:gd name="T65" fmla="*/ 472 h 473"/>
              <a:gd name="T66" fmla="*/ 347 w 474"/>
              <a:gd name="T67" fmla="*/ 444 h 473"/>
              <a:gd name="T68" fmla="*/ 271 w 474"/>
              <a:gd name="T69" fmla="*/ 355 h 473"/>
              <a:gd name="T70" fmla="*/ 436 w 474"/>
              <a:gd name="T71" fmla="*/ 359 h 473"/>
              <a:gd name="T72" fmla="*/ 436 w 474"/>
              <a:gd name="T73" fmla="*/ 359 h 473"/>
              <a:gd name="T74" fmla="*/ 323 w 474"/>
              <a:gd name="T75" fmla="*/ 323 h 473"/>
              <a:gd name="T76" fmla="*/ 364 w 474"/>
              <a:gd name="T77" fmla="*/ 436 h 473"/>
              <a:gd name="T78" fmla="*/ 436 w 474"/>
              <a:gd name="T79" fmla="*/ 359 h 473"/>
              <a:gd name="T80" fmla="*/ 444 w 474"/>
              <a:gd name="T81" fmla="*/ 347 h 473"/>
              <a:gd name="T82" fmla="*/ 444 w 474"/>
              <a:gd name="T83" fmla="*/ 347 h 473"/>
              <a:gd name="T84" fmla="*/ 473 w 474"/>
              <a:gd name="T85" fmla="*/ 246 h 473"/>
              <a:gd name="T86" fmla="*/ 356 w 474"/>
              <a:gd name="T87" fmla="*/ 266 h 473"/>
              <a:gd name="T88" fmla="*/ 444 w 474"/>
              <a:gd name="T89" fmla="*/ 347 h 473"/>
              <a:gd name="T90" fmla="*/ 473 w 474"/>
              <a:gd name="T91" fmla="*/ 230 h 473"/>
              <a:gd name="T92" fmla="*/ 473 w 474"/>
              <a:gd name="T93" fmla="*/ 230 h 473"/>
              <a:gd name="T94" fmla="*/ 444 w 474"/>
              <a:gd name="T95" fmla="*/ 125 h 473"/>
              <a:gd name="T96" fmla="*/ 356 w 474"/>
              <a:gd name="T97" fmla="*/ 206 h 473"/>
              <a:gd name="T98" fmla="*/ 473 w 474"/>
              <a:gd name="T99" fmla="*/ 230 h 473"/>
              <a:gd name="T100" fmla="*/ 364 w 474"/>
              <a:gd name="T101" fmla="*/ 36 h 473"/>
              <a:gd name="T102" fmla="*/ 364 w 474"/>
              <a:gd name="T103" fmla="*/ 36 h 473"/>
              <a:gd name="T104" fmla="*/ 323 w 474"/>
              <a:gd name="T105" fmla="*/ 149 h 473"/>
              <a:gd name="T106" fmla="*/ 436 w 474"/>
              <a:gd name="T107" fmla="*/ 113 h 473"/>
              <a:gd name="T108" fmla="*/ 364 w 474"/>
              <a:gd name="T109" fmla="*/ 36 h 473"/>
              <a:gd name="T110" fmla="*/ 347 w 474"/>
              <a:gd name="T111" fmla="*/ 28 h 473"/>
              <a:gd name="T112" fmla="*/ 347 w 474"/>
              <a:gd name="T113" fmla="*/ 28 h 473"/>
              <a:gd name="T114" fmla="*/ 247 w 474"/>
              <a:gd name="T115" fmla="*/ 0 h 473"/>
              <a:gd name="T116" fmla="*/ 271 w 474"/>
              <a:gd name="T117" fmla="*/ 117 h 473"/>
              <a:gd name="T118" fmla="*/ 347 w 474"/>
              <a:gd name="T119" fmla="*/ 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473">
                <a:moveTo>
                  <a:pt x="206" y="117"/>
                </a:moveTo>
                <a:lnTo>
                  <a:pt x="206" y="117"/>
                </a:lnTo>
                <a:cubicBezTo>
                  <a:pt x="125" y="28"/>
                  <a:pt x="125" y="28"/>
                  <a:pt x="125" y="28"/>
                </a:cubicBezTo>
                <a:cubicBezTo>
                  <a:pt x="158" y="12"/>
                  <a:pt x="194" y="0"/>
                  <a:pt x="230" y="0"/>
                </a:cubicBezTo>
                <a:lnTo>
                  <a:pt x="206" y="117"/>
                </a:lnTo>
                <a:close/>
                <a:moveTo>
                  <a:pt x="37" y="113"/>
                </a:moveTo>
                <a:lnTo>
                  <a:pt x="37" y="113"/>
                </a:lnTo>
                <a:cubicBezTo>
                  <a:pt x="150" y="149"/>
                  <a:pt x="150" y="149"/>
                  <a:pt x="150" y="149"/>
                </a:cubicBezTo>
                <a:cubicBezTo>
                  <a:pt x="113" y="36"/>
                  <a:pt x="113" y="36"/>
                  <a:pt x="113" y="36"/>
                </a:cubicBezTo>
                <a:cubicBezTo>
                  <a:pt x="81" y="56"/>
                  <a:pt x="57" y="81"/>
                  <a:pt x="37" y="113"/>
                </a:cubicBezTo>
                <a:close/>
                <a:moveTo>
                  <a:pt x="0" y="230"/>
                </a:moveTo>
                <a:lnTo>
                  <a:pt x="0" y="230"/>
                </a:lnTo>
                <a:cubicBezTo>
                  <a:pt x="117" y="206"/>
                  <a:pt x="117" y="206"/>
                  <a:pt x="117" y="206"/>
                </a:cubicBezTo>
                <a:cubicBezTo>
                  <a:pt x="29" y="125"/>
                  <a:pt x="29" y="125"/>
                  <a:pt x="29" y="125"/>
                </a:cubicBezTo>
                <a:cubicBezTo>
                  <a:pt x="12" y="158"/>
                  <a:pt x="4" y="190"/>
                  <a:pt x="0" y="230"/>
                </a:cubicBezTo>
                <a:close/>
                <a:moveTo>
                  <a:pt x="29" y="347"/>
                </a:moveTo>
                <a:lnTo>
                  <a:pt x="29" y="347"/>
                </a:lnTo>
                <a:cubicBezTo>
                  <a:pt x="117" y="266"/>
                  <a:pt x="117" y="266"/>
                  <a:pt x="117" y="266"/>
                </a:cubicBezTo>
                <a:cubicBezTo>
                  <a:pt x="0" y="246"/>
                  <a:pt x="0" y="246"/>
                  <a:pt x="0" y="246"/>
                </a:cubicBezTo>
                <a:cubicBezTo>
                  <a:pt x="4" y="282"/>
                  <a:pt x="12" y="315"/>
                  <a:pt x="29" y="347"/>
                </a:cubicBezTo>
                <a:close/>
                <a:moveTo>
                  <a:pt x="113" y="436"/>
                </a:moveTo>
                <a:lnTo>
                  <a:pt x="113" y="436"/>
                </a:lnTo>
                <a:cubicBezTo>
                  <a:pt x="150" y="323"/>
                  <a:pt x="150" y="323"/>
                  <a:pt x="150" y="323"/>
                </a:cubicBezTo>
                <a:cubicBezTo>
                  <a:pt x="37" y="359"/>
                  <a:pt x="37" y="359"/>
                  <a:pt x="37" y="359"/>
                </a:cubicBezTo>
                <a:cubicBezTo>
                  <a:pt x="57" y="392"/>
                  <a:pt x="81" y="416"/>
                  <a:pt x="113" y="436"/>
                </a:cubicBezTo>
                <a:close/>
                <a:moveTo>
                  <a:pt x="230" y="472"/>
                </a:moveTo>
                <a:lnTo>
                  <a:pt x="230" y="472"/>
                </a:lnTo>
                <a:cubicBezTo>
                  <a:pt x="206" y="355"/>
                  <a:pt x="206" y="355"/>
                  <a:pt x="206" y="355"/>
                </a:cubicBezTo>
                <a:cubicBezTo>
                  <a:pt x="125" y="444"/>
                  <a:pt x="125" y="444"/>
                  <a:pt x="125" y="444"/>
                </a:cubicBezTo>
                <a:cubicBezTo>
                  <a:pt x="158" y="460"/>
                  <a:pt x="194" y="472"/>
                  <a:pt x="230" y="472"/>
                </a:cubicBezTo>
                <a:close/>
                <a:moveTo>
                  <a:pt x="271" y="355"/>
                </a:moveTo>
                <a:lnTo>
                  <a:pt x="271" y="355"/>
                </a:lnTo>
                <a:cubicBezTo>
                  <a:pt x="247" y="472"/>
                  <a:pt x="247" y="472"/>
                  <a:pt x="247" y="472"/>
                </a:cubicBezTo>
                <a:cubicBezTo>
                  <a:pt x="283" y="472"/>
                  <a:pt x="319" y="460"/>
                  <a:pt x="347" y="444"/>
                </a:cubicBezTo>
                <a:lnTo>
                  <a:pt x="271" y="355"/>
                </a:lnTo>
                <a:close/>
                <a:moveTo>
                  <a:pt x="436" y="359"/>
                </a:moveTo>
                <a:lnTo>
                  <a:pt x="436" y="359"/>
                </a:lnTo>
                <a:cubicBezTo>
                  <a:pt x="323" y="323"/>
                  <a:pt x="323" y="323"/>
                  <a:pt x="323" y="323"/>
                </a:cubicBezTo>
                <a:cubicBezTo>
                  <a:pt x="364" y="436"/>
                  <a:pt x="364" y="436"/>
                  <a:pt x="364" y="436"/>
                </a:cubicBezTo>
                <a:cubicBezTo>
                  <a:pt x="392" y="416"/>
                  <a:pt x="420" y="392"/>
                  <a:pt x="436" y="359"/>
                </a:cubicBezTo>
                <a:close/>
                <a:moveTo>
                  <a:pt x="444" y="347"/>
                </a:moveTo>
                <a:lnTo>
                  <a:pt x="444" y="347"/>
                </a:lnTo>
                <a:cubicBezTo>
                  <a:pt x="461" y="315"/>
                  <a:pt x="473" y="282"/>
                  <a:pt x="473" y="246"/>
                </a:cubicBezTo>
                <a:cubicBezTo>
                  <a:pt x="356" y="266"/>
                  <a:pt x="356" y="266"/>
                  <a:pt x="356" y="266"/>
                </a:cubicBezTo>
                <a:lnTo>
                  <a:pt x="444" y="347"/>
                </a:lnTo>
                <a:close/>
                <a:moveTo>
                  <a:pt x="473" y="230"/>
                </a:moveTo>
                <a:lnTo>
                  <a:pt x="473" y="230"/>
                </a:lnTo>
                <a:cubicBezTo>
                  <a:pt x="473" y="190"/>
                  <a:pt x="461" y="158"/>
                  <a:pt x="444" y="125"/>
                </a:cubicBezTo>
                <a:cubicBezTo>
                  <a:pt x="356" y="206"/>
                  <a:pt x="356" y="206"/>
                  <a:pt x="356" y="206"/>
                </a:cubicBezTo>
                <a:lnTo>
                  <a:pt x="473" y="230"/>
                </a:lnTo>
                <a:close/>
                <a:moveTo>
                  <a:pt x="364" y="36"/>
                </a:moveTo>
                <a:lnTo>
                  <a:pt x="364" y="36"/>
                </a:lnTo>
                <a:cubicBezTo>
                  <a:pt x="323" y="149"/>
                  <a:pt x="323" y="149"/>
                  <a:pt x="323" y="149"/>
                </a:cubicBezTo>
                <a:cubicBezTo>
                  <a:pt x="436" y="113"/>
                  <a:pt x="436" y="113"/>
                  <a:pt x="436" y="113"/>
                </a:cubicBezTo>
                <a:cubicBezTo>
                  <a:pt x="420" y="81"/>
                  <a:pt x="392" y="56"/>
                  <a:pt x="364" y="36"/>
                </a:cubicBezTo>
                <a:close/>
                <a:moveTo>
                  <a:pt x="347" y="28"/>
                </a:moveTo>
                <a:lnTo>
                  <a:pt x="347" y="28"/>
                </a:lnTo>
                <a:cubicBezTo>
                  <a:pt x="319" y="12"/>
                  <a:pt x="283" y="0"/>
                  <a:pt x="247" y="0"/>
                </a:cubicBezTo>
                <a:cubicBezTo>
                  <a:pt x="271" y="117"/>
                  <a:pt x="271" y="117"/>
                  <a:pt x="271" y="117"/>
                </a:cubicBezTo>
                <a:lnTo>
                  <a:pt x="347" y="28"/>
                </a:lnTo>
                <a:close/>
              </a:path>
            </a:pathLst>
          </a:custGeom>
          <a:solidFill>
            <a:schemeClr val="bg1">
              <a:lumMod val="95000"/>
            </a:schemeClr>
          </a:solidFill>
          <a:ln>
            <a:noFill/>
          </a:ln>
          <a:effectLst/>
          <a:extLst/>
        </p:spPr>
        <p:txBody>
          <a:bodyPr wrap="none" lIns="82058" tIns="41029" rIns="82058" bIns="41029" anchor="ctr"/>
          <a:lstStyle/>
          <a:p>
            <a:pPr defTabSz="409992">
              <a:defRPr/>
            </a:pPr>
            <a:endParaRPr lang="en-US" dirty="0">
              <a:solidFill>
                <a:srgbClr val="000000"/>
              </a:solidFill>
              <a:latin typeface="+mj-lt"/>
            </a:endParaRPr>
          </a:p>
        </p:txBody>
      </p:sp>
      <p:sp>
        <p:nvSpPr>
          <p:cNvPr id="2" name="Rectangle 1"/>
          <p:cNvSpPr/>
          <p:nvPr/>
        </p:nvSpPr>
        <p:spPr>
          <a:xfrm>
            <a:off x="142303" y="1207524"/>
            <a:ext cx="1393987" cy="830997"/>
          </a:xfrm>
          <a:prstGeom prst="rect">
            <a:avLst/>
          </a:prstGeom>
        </p:spPr>
        <p:txBody>
          <a:bodyPr wrap="square">
            <a:spAutoFit/>
          </a:bodyPr>
          <a:lstStyle/>
          <a:p>
            <a:pPr algn="ctr"/>
            <a:r>
              <a:rPr lang="en-US" sz="1600" dirty="0" smtClean="0">
                <a:solidFill>
                  <a:schemeClr val="bg1"/>
                </a:solidFill>
                <a:latin typeface="+mj-lt"/>
              </a:rPr>
              <a:t>Density of Your  Target Market by Zone </a:t>
            </a:r>
            <a:endParaRPr lang="en-US" sz="1600" dirty="0">
              <a:solidFill>
                <a:schemeClr val="bg1"/>
              </a:solidFill>
              <a:latin typeface="+mj-lt"/>
            </a:endParaRPr>
          </a:p>
        </p:txBody>
      </p:sp>
      <p:sp>
        <p:nvSpPr>
          <p:cNvPr id="59" name="Rectangle 58"/>
          <p:cNvSpPr>
            <a:spLocks noChangeArrowheads="1"/>
          </p:cNvSpPr>
          <p:nvPr/>
        </p:nvSpPr>
        <p:spPr bwMode="auto">
          <a:xfrm>
            <a:off x="1109461" y="6630535"/>
            <a:ext cx="6264689" cy="20005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Clr>
                <a:srgbClr val="FF3300"/>
              </a:buClr>
            </a:pPr>
            <a:r>
              <a:rPr lang="en-US" sz="700" dirty="0" smtClean="0">
                <a:latin typeface="+mj-lt"/>
                <a:ea typeface="Times New Roman" pitchFamily="18" charset="0"/>
                <a:cs typeface="Arial" pitchFamily="34" charset="0"/>
              </a:rPr>
              <a:t>Source:  Nielsen Scarborough Data, SAC DMA. Release 1, 2016. Base: A18+. Target:  Household Income: $100k+.  Extrapolated by </a:t>
            </a:r>
            <a:r>
              <a:rPr lang="en-US" sz="700" dirty="0" err="1" smtClean="0">
                <a:latin typeface="+mj-lt"/>
                <a:ea typeface="Times New Roman" pitchFamily="18" charset="0"/>
                <a:cs typeface="Arial" pitchFamily="34" charset="0"/>
              </a:rPr>
              <a:t>Rhiza</a:t>
            </a:r>
            <a:r>
              <a:rPr lang="en-US" sz="700" dirty="0" smtClean="0">
                <a:latin typeface="+mj-lt"/>
                <a:ea typeface="Times New Roman" pitchFamily="18" charset="0"/>
                <a:cs typeface="Arial" pitchFamily="34" charset="0"/>
              </a:rPr>
              <a:t>. </a:t>
            </a:r>
          </a:p>
        </p:txBody>
      </p:sp>
      <p:sp>
        <p:nvSpPr>
          <p:cNvPr id="132" name="My new Shape"/>
          <p:cNvSpPr/>
          <p:nvPr/>
        </p:nvSpPr>
        <p:spPr>
          <a:xfrm>
            <a:off x="2280819" y="963093"/>
            <a:ext cx="4572022" cy="3942660"/>
          </a:xfrm>
          <a:custGeom>
            <a:avLst/>
            <a:gdLst/>
            <a:ahLst/>
            <a:cxnLst/>
            <a:rect l="l" t="t" r="r" b="b"/>
            <a:pathLst>
              <a:path w="4572022" h="3942660">
                <a:moveTo>
                  <a:pt x="3543633" y="3876304"/>
                </a:moveTo>
                <a:lnTo>
                  <a:pt x="3543633" y="3876304"/>
                </a:lnTo>
                <a:lnTo>
                  <a:pt x="3537399" y="3857478"/>
                </a:lnTo>
                <a:lnTo>
                  <a:pt x="3532666" y="3841916"/>
                </a:lnTo>
                <a:lnTo>
                  <a:pt x="3535293" y="3845305"/>
                </a:lnTo>
                <a:lnTo>
                  <a:pt x="3543633" y="3876304"/>
                </a:lnTo>
                <a:close/>
                <a:moveTo>
                  <a:pt x="3836328" y="3383304"/>
                </a:moveTo>
                <a:lnTo>
                  <a:pt x="3836328" y="3383304"/>
                </a:lnTo>
                <a:lnTo>
                  <a:pt x="3908053" y="3383781"/>
                </a:lnTo>
                <a:lnTo>
                  <a:pt x="3908102" y="3413443"/>
                </a:lnTo>
                <a:lnTo>
                  <a:pt x="3945311" y="3413816"/>
                </a:lnTo>
                <a:lnTo>
                  <a:pt x="3945490" y="3408137"/>
                </a:lnTo>
                <a:lnTo>
                  <a:pt x="3951219" y="3399825"/>
                </a:lnTo>
                <a:lnTo>
                  <a:pt x="3958562" y="3400862"/>
                </a:lnTo>
                <a:lnTo>
                  <a:pt x="3968566" y="3390456"/>
                </a:lnTo>
                <a:lnTo>
                  <a:pt x="3968632" y="3414065"/>
                </a:lnTo>
                <a:lnTo>
                  <a:pt x="4016922" y="3414189"/>
                </a:lnTo>
                <a:lnTo>
                  <a:pt x="4016906" y="3420345"/>
                </a:lnTo>
                <a:lnTo>
                  <a:pt x="4025016" y="3414189"/>
                </a:lnTo>
                <a:lnTo>
                  <a:pt x="4016906" y="3421070"/>
                </a:lnTo>
                <a:lnTo>
                  <a:pt x="4018717" y="3421257"/>
                </a:lnTo>
                <a:lnTo>
                  <a:pt x="4023417" y="3417692"/>
                </a:lnTo>
                <a:lnTo>
                  <a:pt x="4028623" y="3406603"/>
                </a:lnTo>
                <a:lnTo>
                  <a:pt x="4038905" y="3399597"/>
                </a:lnTo>
                <a:lnTo>
                  <a:pt x="4056514" y="3394270"/>
                </a:lnTo>
                <a:lnTo>
                  <a:pt x="4056301" y="3368626"/>
                </a:lnTo>
                <a:lnTo>
                  <a:pt x="4102290" y="3368190"/>
                </a:lnTo>
                <a:lnTo>
                  <a:pt x="4101246" y="3356787"/>
                </a:lnTo>
                <a:lnTo>
                  <a:pt x="4104086" y="3354175"/>
                </a:lnTo>
                <a:lnTo>
                  <a:pt x="4113388" y="3353076"/>
                </a:lnTo>
                <a:lnTo>
                  <a:pt x="4121319" y="3344284"/>
                </a:lnTo>
                <a:lnTo>
                  <a:pt x="4136660" y="3340448"/>
                </a:lnTo>
                <a:lnTo>
                  <a:pt x="4150303" y="3341236"/>
                </a:lnTo>
                <a:lnTo>
                  <a:pt x="4151527" y="3337420"/>
                </a:lnTo>
                <a:lnTo>
                  <a:pt x="4149177" y="3333252"/>
                </a:lnTo>
                <a:lnTo>
                  <a:pt x="4157500" y="3329976"/>
                </a:lnTo>
                <a:lnTo>
                  <a:pt x="4159328" y="3330141"/>
                </a:lnTo>
                <a:lnTo>
                  <a:pt x="4146615" y="3382848"/>
                </a:lnTo>
                <a:lnTo>
                  <a:pt x="4158006" y="3382412"/>
                </a:lnTo>
                <a:lnTo>
                  <a:pt x="4184673" y="3367216"/>
                </a:lnTo>
                <a:lnTo>
                  <a:pt x="4205954" y="3366449"/>
                </a:lnTo>
                <a:lnTo>
                  <a:pt x="4205888" y="3381832"/>
                </a:lnTo>
                <a:lnTo>
                  <a:pt x="4217834" y="3374887"/>
                </a:lnTo>
                <a:lnTo>
                  <a:pt x="4224444" y="3379075"/>
                </a:lnTo>
                <a:lnTo>
                  <a:pt x="4234040" y="3372731"/>
                </a:lnTo>
                <a:lnTo>
                  <a:pt x="4235917" y="3379241"/>
                </a:lnTo>
                <a:lnTo>
                  <a:pt x="4235590" y="3365620"/>
                </a:lnTo>
                <a:lnTo>
                  <a:pt x="4249674" y="3365164"/>
                </a:lnTo>
                <a:lnTo>
                  <a:pt x="4249544" y="3319834"/>
                </a:lnTo>
                <a:lnTo>
                  <a:pt x="4294570" y="3318590"/>
                </a:lnTo>
                <a:lnTo>
                  <a:pt x="4294651" y="3315458"/>
                </a:lnTo>
                <a:lnTo>
                  <a:pt x="4301848" y="3315313"/>
                </a:lnTo>
                <a:lnTo>
                  <a:pt x="4301897" y="3318466"/>
                </a:lnTo>
                <a:lnTo>
                  <a:pt x="4309617" y="3320809"/>
                </a:lnTo>
                <a:lnTo>
                  <a:pt x="4324565" y="3320602"/>
                </a:lnTo>
                <a:lnTo>
                  <a:pt x="4324761" y="3287789"/>
                </a:lnTo>
                <a:lnTo>
                  <a:pt x="4358266" y="3287167"/>
                </a:lnTo>
                <a:lnTo>
                  <a:pt x="4346826" y="3277852"/>
                </a:lnTo>
                <a:lnTo>
                  <a:pt x="4339939" y="3276048"/>
                </a:lnTo>
                <a:lnTo>
                  <a:pt x="4339873" y="3272708"/>
                </a:lnTo>
                <a:lnTo>
                  <a:pt x="4325985" y="3270426"/>
                </a:lnTo>
                <a:lnTo>
                  <a:pt x="4384279" y="3225276"/>
                </a:lnTo>
                <a:lnTo>
                  <a:pt x="4420526" y="3224736"/>
                </a:lnTo>
                <a:lnTo>
                  <a:pt x="4420819" y="3208341"/>
                </a:lnTo>
                <a:lnTo>
                  <a:pt x="4417474" y="3201533"/>
                </a:lnTo>
                <a:lnTo>
                  <a:pt x="4420493" y="3199437"/>
                </a:lnTo>
                <a:lnTo>
                  <a:pt x="4403782" y="3199790"/>
                </a:lnTo>
                <a:lnTo>
                  <a:pt x="4403912" y="3179573"/>
                </a:lnTo>
                <a:lnTo>
                  <a:pt x="4398984" y="3179635"/>
                </a:lnTo>
                <a:lnTo>
                  <a:pt x="4375858" y="3164833"/>
                </a:lnTo>
                <a:lnTo>
                  <a:pt x="4421521" y="3164771"/>
                </a:lnTo>
                <a:lnTo>
                  <a:pt x="4421423" y="3125840"/>
                </a:lnTo>
                <a:lnTo>
                  <a:pt x="4440207" y="3119278"/>
                </a:lnTo>
                <a:lnTo>
                  <a:pt x="4446539" y="3131717"/>
                </a:lnTo>
                <a:lnTo>
                  <a:pt x="4452904" y="3134873"/>
                </a:lnTo>
                <a:lnTo>
                  <a:pt x="4475850" y="3131260"/>
                </a:lnTo>
                <a:lnTo>
                  <a:pt x="4482524" y="3132880"/>
                </a:lnTo>
                <a:lnTo>
                  <a:pt x="4551867" y="3350090"/>
                </a:lnTo>
                <a:lnTo>
                  <a:pt x="4568399" y="3368626"/>
                </a:lnTo>
                <a:lnTo>
                  <a:pt x="4566555" y="3368667"/>
                </a:lnTo>
                <a:lnTo>
                  <a:pt x="4566555" y="3376152"/>
                </a:lnTo>
                <a:lnTo>
                  <a:pt x="4563813" y="3376525"/>
                </a:lnTo>
                <a:lnTo>
                  <a:pt x="4563650" y="3382599"/>
                </a:lnTo>
                <a:lnTo>
                  <a:pt x="4571957" y="3381148"/>
                </a:lnTo>
                <a:lnTo>
                  <a:pt x="4572022" y="3468399"/>
                </a:lnTo>
                <a:lnTo>
                  <a:pt x="4571141" y="3466680"/>
                </a:lnTo>
                <a:lnTo>
                  <a:pt x="4568317" y="3472460"/>
                </a:lnTo>
                <a:lnTo>
                  <a:pt x="4572005" y="3472419"/>
                </a:lnTo>
                <a:lnTo>
                  <a:pt x="4571989" y="3497424"/>
                </a:lnTo>
                <a:lnTo>
                  <a:pt x="4542222" y="3497175"/>
                </a:lnTo>
                <a:lnTo>
                  <a:pt x="4542418" y="3587548"/>
                </a:lnTo>
                <a:lnTo>
                  <a:pt x="4452773" y="3588107"/>
                </a:lnTo>
                <a:lnTo>
                  <a:pt x="4451827" y="3662370"/>
                </a:lnTo>
                <a:lnTo>
                  <a:pt x="4438885" y="3662536"/>
                </a:lnTo>
                <a:lnTo>
                  <a:pt x="4442769" y="3667916"/>
                </a:lnTo>
                <a:lnTo>
                  <a:pt x="4438722" y="3669157"/>
                </a:lnTo>
                <a:lnTo>
                  <a:pt x="4434299" y="3664667"/>
                </a:lnTo>
                <a:lnTo>
                  <a:pt x="4428261" y="3667564"/>
                </a:lnTo>
                <a:lnTo>
                  <a:pt x="4425634" y="3678344"/>
                </a:lnTo>
                <a:lnTo>
                  <a:pt x="4406686" y="3678613"/>
                </a:lnTo>
                <a:lnTo>
                  <a:pt x="4406866" y="3698495"/>
                </a:lnTo>
                <a:lnTo>
                  <a:pt x="4416021" y="3695909"/>
                </a:lnTo>
                <a:lnTo>
                  <a:pt x="4415793" y="3691213"/>
                </a:lnTo>
                <a:lnTo>
                  <a:pt x="4420983" y="3687158"/>
                </a:lnTo>
                <a:lnTo>
                  <a:pt x="4432145" y="3694688"/>
                </a:lnTo>
                <a:lnTo>
                  <a:pt x="4432113" y="3737486"/>
                </a:lnTo>
                <a:lnTo>
                  <a:pt x="4376495" y="3737486"/>
                </a:lnTo>
                <a:lnTo>
                  <a:pt x="4376984" y="3754651"/>
                </a:lnTo>
                <a:lnTo>
                  <a:pt x="4361791" y="3755023"/>
                </a:lnTo>
                <a:lnTo>
                  <a:pt x="4363651" y="3817732"/>
                </a:lnTo>
                <a:lnTo>
                  <a:pt x="4310122" y="3784551"/>
                </a:lnTo>
                <a:lnTo>
                  <a:pt x="4307936" y="3800016"/>
                </a:lnTo>
                <a:lnTo>
                  <a:pt x="4303480" y="3800574"/>
                </a:lnTo>
                <a:lnTo>
                  <a:pt x="4304329" y="3828605"/>
                </a:lnTo>
                <a:lnTo>
                  <a:pt x="4273909" y="3805536"/>
                </a:lnTo>
                <a:lnTo>
                  <a:pt x="4274121" y="3815376"/>
                </a:lnTo>
                <a:lnTo>
                  <a:pt x="4213934" y="3816554"/>
                </a:lnTo>
                <a:lnTo>
                  <a:pt x="4214472" y="3831644"/>
                </a:lnTo>
                <a:lnTo>
                  <a:pt x="4223187" y="3832016"/>
                </a:lnTo>
                <a:lnTo>
                  <a:pt x="4211682" y="3835963"/>
                </a:lnTo>
                <a:lnTo>
                  <a:pt x="4203701" y="3842639"/>
                </a:lnTo>
                <a:lnTo>
                  <a:pt x="4198479" y="3842805"/>
                </a:lnTo>
                <a:lnTo>
                  <a:pt x="4197337" y="3802972"/>
                </a:lnTo>
                <a:lnTo>
                  <a:pt x="4183334" y="3803055"/>
                </a:lnTo>
                <a:lnTo>
                  <a:pt x="4183024" y="3791540"/>
                </a:lnTo>
                <a:lnTo>
                  <a:pt x="4180380" y="3789906"/>
                </a:lnTo>
                <a:lnTo>
                  <a:pt x="4166297" y="3796005"/>
                </a:lnTo>
                <a:lnTo>
                  <a:pt x="4153371" y="3796584"/>
                </a:lnTo>
                <a:lnTo>
                  <a:pt x="4152327" y="3768837"/>
                </a:lnTo>
                <a:lnTo>
                  <a:pt x="4150303" y="3773820"/>
                </a:lnTo>
                <a:lnTo>
                  <a:pt x="4122511" y="3773924"/>
                </a:lnTo>
                <a:lnTo>
                  <a:pt x="4122266" y="3783642"/>
                </a:lnTo>
                <a:lnTo>
                  <a:pt x="4110401" y="3789203"/>
                </a:lnTo>
                <a:lnTo>
                  <a:pt x="4093869" y="3791726"/>
                </a:lnTo>
                <a:lnTo>
                  <a:pt x="4092548" y="3780416"/>
                </a:lnTo>
                <a:lnTo>
                  <a:pt x="4065081" y="3786826"/>
                </a:lnTo>
                <a:lnTo>
                  <a:pt x="4054686" y="3782215"/>
                </a:lnTo>
                <a:lnTo>
                  <a:pt x="4056350" y="3784551"/>
                </a:lnTo>
                <a:lnTo>
                  <a:pt x="4049561" y="3786433"/>
                </a:lnTo>
                <a:lnTo>
                  <a:pt x="4046167" y="3782463"/>
                </a:lnTo>
                <a:lnTo>
                  <a:pt x="4045498" y="3779465"/>
                </a:lnTo>
                <a:lnTo>
                  <a:pt x="4045106" y="3779134"/>
                </a:lnTo>
                <a:lnTo>
                  <a:pt x="4038284" y="3794517"/>
                </a:lnTo>
                <a:lnTo>
                  <a:pt x="4017591" y="3779486"/>
                </a:lnTo>
                <a:lnTo>
                  <a:pt x="4020529" y="3831954"/>
                </a:lnTo>
                <a:lnTo>
                  <a:pt x="3991528" y="3831768"/>
                </a:lnTo>
                <a:lnTo>
                  <a:pt x="3996082" y="3810911"/>
                </a:lnTo>
                <a:lnTo>
                  <a:pt x="3994270" y="3816720"/>
                </a:lnTo>
                <a:lnTo>
                  <a:pt x="3955103" y="3818435"/>
                </a:lnTo>
                <a:lnTo>
                  <a:pt x="3955086" y="3812544"/>
                </a:lnTo>
                <a:lnTo>
                  <a:pt x="3924927" y="3812916"/>
                </a:lnTo>
                <a:lnTo>
                  <a:pt x="3929628" y="3815975"/>
                </a:lnTo>
                <a:lnTo>
                  <a:pt x="3929513" y="3820213"/>
                </a:lnTo>
                <a:lnTo>
                  <a:pt x="3934034" y="3824574"/>
                </a:lnTo>
                <a:lnTo>
                  <a:pt x="3929709" y="3830610"/>
                </a:lnTo>
                <a:lnTo>
                  <a:pt x="3929954" y="3836046"/>
                </a:lnTo>
                <a:lnTo>
                  <a:pt x="3924601" y="3835219"/>
                </a:lnTo>
                <a:lnTo>
                  <a:pt x="3927490" y="3841668"/>
                </a:lnTo>
                <a:lnTo>
                  <a:pt x="3923328" y="3847972"/>
                </a:lnTo>
                <a:lnTo>
                  <a:pt x="3928730" y="3858925"/>
                </a:lnTo>
                <a:lnTo>
                  <a:pt x="3933446" y="3860971"/>
                </a:lnTo>
                <a:lnTo>
                  <a:pt x="3936792" y="3873370"/>
                </a:lnTo>
                <a:lnTo>
                  <a:pt x="3943483" y="3881242"/>
                </a:lnTo>
                <a:lnTo>
                  <a:pt x="3946535" y="3893247"/>
                </a:lnTo>
                <a:lnTo>
                  <a:pt x="3941884" y="3895437"/>
                </a:lnTo>
                <a:lnTo>
                  <a:pt x="3946584" y="3896718"/>
                </a:lnTo>
                <a:lnTo>
                  <a:pt x="3939974" y="3895334"/>
                </a:lnTo>
                <a:lnTo>
                  <a:pt x="3938701" y="3898660"/>
                </a:lnTo>
                <a:lnTo>
                  <a:pt x="3929301" y="3903474"/>
                </a:lnTo>
                <a:lnTo>
                  <a:pt x="3930803" y="3906800"/>
                </a:lnTo>
                <a:lnTo>
                  <a:pt x="3938783" y="3909341"/>
                </a:lnTo>
                <a:lnTo>
                  <a:pt x="3935829" y="3914485"/>
                </a:lnTo>
                <a:lnTo>
                  <a:pt x="3930492" y="3914588"/>
                </a:lnTo>
                <a:lnTo>
                  <a:pt x="3934801" y="3920455"/>
                </a:lnTo>
                <a:lnTo>
                  <a:pt x="3916457" y="3930494"/>
                </a:lnTo>
                <a:lnTo>
                  <a:pt x="3909603" y="3931093"/>
                </a:lnTo>
                <a:lnTo>
                  <a:pt x="3905034" y="3928036"/>
                </a:lnTo>
                <a:lnTo>
                  <a:pt x="3903842" y="3920021"/>
                </a:lnTo>
                <a:lnTo>
                  <a:pt x="3907563" y="3909279"/>
                </a:lnTo>
                <a:lnTo>
                  <a:pt x="3897625" y="3902482"/>
                </a:lnTo>
                <a:lnTo>
                  <a:pt x="3894361" y="3912295"/>
                </a:lnTo>
                <a:lnTo>
                  <a:pt x="3884128" y="3903846"/>
                </a:lnTo>
                <a:lnTo>
                  <a:pt x="3879314" y="3911076"/>
                </a:lnTo>
                <a:lnTo>
                  <a:pt x="3874532" y="3912915"/>
                </a:lnTo>
                <a:lnTo>
                  <a:pt x="3837013" y="3901986"/>
                </a:lnTo>
                <a:lnTo>
                  <a:pt x="3832362" y="3906449"/>
                </a:lnTo>
                <a:lnTo>
                  <a:pt x="3833390" y="3911799"/>
                </a:lnTo>
                <a:lnTo>
                  <a:pt x="3828690" y="3913266"/>
                </a:lnTo>
                <a:lnTo>
                  <a:pt x="3825964" y="3923533"/>
                </a:lnTo>
                <a:lnTo>
                  <a:pt x="3805075" y="3928222"/>
                </a:lnTo>
                <a:lnTo>
                  <a:pt x="3801191" y="3939087"/>
                </a:lnTo>
                <a:lnTo>
                  <a:pt x="3790192" y="3942639"/>
                </a:lnTo>
                <a:lnTo>
                  <a:pt x="3789261" y="3941152"/>
                </a:lnTo>
                <a:lnTo>
                  <a:pt x="3782962" y="3940574"/>
                </a:lnTo>
                <a:lnTo>
                  <a:pt x="3789833" y="3942660"/>
                </a:lnTo>
                <a:lnTo>
                  <a:pt x="3776255" y="3940223"/>
                </a:lnTo>
                <a:lnTo>
                  <a:pt x="3769400" y="3924483"/>
                </a:lnTo>
                <a:lnTo>
                  <a:pt x="3770282" y="3929895"/>
                </a:lnTo>
                <a:lnTo>
                  <a:pt x="3767067" y="3935844"/>
                </a:lnTo>
                <a:lnTo>
                  <a:pt x="3768976" y="3930019"/>
                </a:lnTo>
                <a:lnTo>
                  <a:pt x="3767638" y="3921571"/>
                </a:lnTo>
                <a:lnTo>
                  <a:pt x="3775341" y="3917253"/>
                </a:lnTo>
                <a:lnTo>
                  <a:pt x="3767964" y="3914712"/>
                </a:lnTo>
                <a:lnTo>
                  <a:pt x="3763949" y="3904651"/>
                </a:lnTo>
                <a:lnTo>
                  <a:pt x="3558598" y="3905230"/>
                </a:lnTo>
                <a:lnTo>
                  <a:pt x="3558402" y="3908163"/>
                </a:lnTo>
                <a:lnTo>
                  <a:pt x="3550487" y="3900994"/>
                </a:lnTo>
                <a:lnTo>
                  <a:pt x="3547566" y="3910105"/>
                </a:lnTo>
                <a:lnTo>
                  <a:pt x="3539945" y="3908680"/>
                </a:lnTo>
                <a:lnTo>
                  <a:pt x="3539830" y="3905664"/>
                </a:lnTo>
                <a:lnTo>
                  <a:pt x="3547044" y="3897813"/>
                </a:lnTo>
                <a:lnTo>
                  <a:pt x="3541397" y="3896656"/>
                </a:lnTo>
                <a:lnTo>
                  <a:pt x="3541528" y="3888867"/>
                </a:lnTo>
                <a:lnTo>
                  <a:pt x="3547778" y="3886862"/>
                </a:lnTo>
                <a:lnTo>
                  <a:pt x="3548578" y="3889962"/>
                </a:lnTo>
                <a:lnTo>
                  <a:pt x="3549116" y="3885168"/>
                </a:lnTo>
                <a:lnTo>
                  <a:pt x="3546685" y="3878721"/>
                </a:lnTo>
                <a:lnTo>
                  <a:pt x="3547696" y="3882399"/>
                </a:lnTo>
                <a:lnTo>
                  <a:pt x="3547419" y="3883040"/>
                </a:lnTo>
                <a:lnTo>
                  <a:pt x="3546766" y="3883494"/>
                </a:lnTo>
                <a:lnTo>
                  <a:pt x="3542311" y="3864711"/>
                </a:lnTo>
                <a:lnTo>
                  <a:pt x="3532699" y="3837906"/>
                </a:lnTo>
                <a:lnTo>
                  <a:pt x="3527803" y="3830982"/>
                </a:lnTo>
                <a:lnTo>
                  <a:pt x="3516999" y="3826972"/>
                </a:lnTo>
                <a:lnTo>
                  <a:pt x="3507534" y="3827489"/>
                </a:lnTo>
                <a:lnTo>
                  <a:pt x="3504123" y="3820833"/>
                </a:lnTo>
                <a:lnTo>
                  <a:pt x="3506342" y="3820564"/>
                </a:lnTo>
                <a:lnTo>
                  <a:pt x="3508758" y="3827282"/>
                </a:lnTo>
                <a:lnTo>
                  <a:pt x="3523511" y="3821598"/>
                </a:lnTo>
                <a:lnTo>
                  <a:pt x="3521112" y="3827758"/>
                </a:lnTo>
                <a:lnTo>
                  <a:pt x="3527852" y="3826766"/>
                </a:lnTo>
                <a:lnTo>
                  <a:pt x="3533906" y="3836521"/>
                </a:lnTo>
                <a:lnTo>
                  <a:pt x="3536158" y="3835653"/>
                </a:lnTo>
                <a:lnTo>
                  <a:pt x="3534331" y="3830858"/>
                </a:lnTo>
                <a:lnTo>
                  <a:pt x="3537529" y="3826249"/>
                </a:lnTo>
                <a:lnTo>
                  <a:pt x="3530022" y="3827634"/>
                </a:lnTo>
                <a:lnTo>
                  <a:pt x="3507060" y="3799499"/>
                </a:lnTo>
                <a:lnTo>
                  <a:pt x="3516558" y="3775867"/>
                </a:lnTo>
                <a:lnTo>
                  <a:pt x="3513278" y="3763977"/>
                </a:lnTo>
                <a:lnTo>
                  <a:pt x="3525975" y="3757608"/>
                </a:lnTo>
                <a:lnTo>
                  <a:pt x="3529255" y="3747723"/>
                </a:lnTo>
                <a:lnTo>
                  <a:pt x="3528129" y="3741146"/>
                </a:lnTo>
                <a:lnTo>
                  <a:pt x="3518696" y="3730723"/>
                </a:lnTo>
                <a:lnTo>
                  <a:pt x="3534739" y="3719905"/>
                </a:lnTo>
                <a:lnTo>
                  <a:pt x="3535489" y="3715313"/>
                </a:lnTo>
                <a:lnTo>
                  <a:pt x="3531067" y="3702094"/>
                </a:lnTo>
                <a:lnTo>
                  <a:pt x="3547435" y="3696281"/>
                </a:lnTo>
                <a:lnTo>
                  <a:pt x="3541560" y="3684199"/>
                </a:lnTo>
                <a:lnTo>
                  <a:pt x="3544286" y="3673585"/>
                </a:lnTo>
                <a:lnTo>
                  <a:pt x="3536876" y="3663694"/>
                </a:lnTo>
                <a:lnTo>
                  <a:pt x="3543192" y="3643083"/>
                </a:lnTo>
                <a:lnTo>
                  <a:pt x="3534053" y="3627727"/>
                </a:lnTo>
                <a:lnTo>
                  <a:pt x="3531311" y="3614873"/>
                </a:lnTo>
                <a:lnTo>
                  <a:pt x="3518076" y="3601481"/>
                </a:lnTo>
                <a:lnTo>
                  <a:pt x="3518598" y="3593904"/>
                </a:lnTo>
                <a:lnTo>
                  <a:pt x="3515693" y="3585126"/>
                </a:lnTo>
                <a:lnTo>
                  <a:pt x="3519822" y="3578191"/>
                </a:lnTo>
                <a:lnTo>
                  <a:pt x="3519055" y="3574629"/>
                </a:lnTo>
                <a:lnTo>
                  <a:pt x="3501512" y="3566410"/>
                </a:lnTo>
                <a:lnTo>
                  <a:pt x="3503845" y="3554793"/>
                </a:lnTo>
                <a:lnTo>
                  <a:pt x="3511907" y="3543756"/>
                </a:lnTo>
                <a:lnTo>
                  <a:pt x="3507240" y="3536114"/>
                </a:lnTo>
                <a:lnTo>
                  <a:pt x="3520932" y="3535120"/>
                </a:lnTo>
                <a:lnTo>
                  <a:pt x="3523723" y="3528493"/>
                </a:lnTo>
                <a:lnTo>
                  <a:pt x="3507631" y="3524309"/>
                </a:lnTo>
                <a:lnTo>
                  <a:pt x="3505608" y="3518489"/>
                </a:lnTo>
                <a:lnTo>
                  <a:pt x="3507974" y="3511820"/>
                </a:lnTo>
                <a:lnTo>
                  <a:pt x="3526497" y="3508299"/>
                </a:lnTo>
                <a:lnTo>
                  <a:pt x="3526791" y="3505088"/>
                </a:lnTo>
                <a:lnTo>
                  <a:pt x="3517587" y="3499164"/>
                </a:lnTo>
                <a:lnTo>
                  <a:pt x="3518500" y="3494979"/>
                </a:lnTo>
                <a:lnTo>
                  <a:pt x="3525110" y="3494752"/>
                </a:lnTo>
                <a:lnTo>
                  <a:pt x="3536419" y="3501132"/>
                </a:lnTo>
                <a:lnTo>
                  <a:pt x="3540907" y="3500531"/>
                </a:lnTo>
                <a:lnTo>
                  <a:pt x="3542164" y="3497817"/>
                </a:lnTo>
                <a:lnTo>
                  <a:pt x="3532780" y="3483586"/>
                </a:lnTo>
                <a:lnTo>
                  <a:pt x="3530593" y="3470471"/>
                </a:lnTo>
                <a:lnTo>
                  <a:pt x="3519578" y="3470098"/>
                </a:lnTo>
                <a:lnTo>
                  <a:pt x="3519773" y="3450041"/>
                </a:lnTo>
                <a:lnTo>
                  <a:pt x="3515073" y="3444467"/>
                </a:lnTo>
                <a:lnTo>
                  <a:pt x="3507142" y="3445400"/>
                </a:lnTo>
                <a:lnTo>
                  <a:pt x="3504155" y="3450787"/>
                </a:lnTo>
                <a:lnTo>
                  <a:pt x="3508611" y="3464608"/>
                </a:lnTo>
                <a:lnTo>
                  <a:pt x="3502768" y="3466100"/>
                </a:lnTo>
                <a:lnTo>
                  <a:pt x="3497921" y="3455823"/>
                </a:lnTo>
                <a:lnTo>
                  <a:pt x="3496958" y="3465229"/>
                </a:lnTo>
                <a:lnTo>
                  <a:pt x="3494331" y="3463054"/>
                </a:lnTo>
                <a:lnTo>
                  <a:pt x="3493107" y="3467840"/>
                </a:lnTo>
                <a:lnTo>
                  <a:pt x="3495114" y="3470264"/>
                </a:lnTo>
                <a:lnTo>
                  <a:pt x="3478386" y="3477515"/>
                </a:lnTo>
                <a:lnTo>
                  <a:pt x="3469574" y="3487025"/>
                </a:lnTo>
                <a:lnTo>
                  <a:pt x="3460859" y="3491416"/>
                </a:lnTo>
                <a:lnTo>
                  <a:pt x="3461300" y="3494151"/>
                </a:lnTo>
                <a:lnTo>
                  <a:pt x="3450447" y="3472605"/>
                </a:lnTo>
                <a:lnTo>
                  <a:pt x="3433801" y="3459490"/>
                </a:lnTo>
                <a:lnTo>
                  <a:pt x="3431647" y="3455429"/>
                </a:lnTo>
                <a:lnTo>
                  <a:pt x="3430357" y="3432676"/>
                </a:lnTo>
                <a:lnTo>
                  <a:pt x="3433605" y="3435287"/>
                </a:lnTo>
                <a:lnTo>
                  <a:pt x="3429378" y="3430313"/>
                </a:lnTo>
                <a:lnTo>
                  <a:pt x="3430504" y="3424241"/>
                </a:lnTo>
                <a:lnTo>
                  <a:pt x="3437179" y="3413712"/>
                </a:lnTo>
                <a:lnTo>
                  <a:pt x="3445355" y="3420158"/>
                </a:lnTo>
                <a:lnTo>
                  <a:pt x="3435743" y="3411246"/>
                </a:lnTo>
                <a:lnTo>
                  <a:pt x="3430357" y="3422998"/>
                </a:lnTo>
                <a:lnTo>
                  <a:pt x="3430602" y="3411806"/>
                </a:lnTo>
                <a:lnTo>
                  <a:pt x="3437326" y="3383822"/>
                </a:lnTo>
                <a:lnTo>
                  <a:pt x="3430357" y="3329022"/>
                </a:lnTo>
                <a:lnTo>
                  <a:pt x="3464857" y="3326118"/>
                </a:lnTo>
                <a:lnTo>
                  <a:pt x="3496909" y="3333397"/>
                </a:lnTo>
                <a:lnTo>
                  <a:pt x="3506750" y="3339515"/>
                </a:lnTo>
                <a:lnTo>
                  <a:pt x="3509965" y="3357098"/>
                </a:lnTo>
                <a:lnTo>
                  <a:pt x="3525877" y="3359213"/>
                </a:lnTo>
                <a:lnTo>
                  <a:pt x="3522988" y="3355025"/>
                </a:lnTo>
                <a:lnTo>
                  <a:pt x="3528651" y="3354776"/>
                </a:lnTo>
                <a:lnTo>
                  <a:pt x="3533776" y="3349841"/>
                </a:lnTo>
                <a:lnTo>
                  <a:pt x="3550748" y="3353283"/>
                </a:lnTo>
                <a:lnTo>
                  <a:pt x="3558108" y="3348369"/>
                </a:lnTo>
                <a:lnTo>
                  <a:pt x="3570511" y="3355481"/>
                </a:lnTo>
                <a:lnTo>
                  <a:pt x="3581723" y="3343973"/>
                </a:lnTo>
                <a:lnTo>
                  <a:pt x="3589589" y="3343517"/>
                </a:lnTo>
                <a:lnTo>
                  <a:pt x="3605648" y="3349095"/>
                </a:lnTo>
                <a:lnTo>
                  <a:pt x="3614314" y="3362385"/>
                </a:lnTo>
                <a:lnTo>
                  <a:pt x="3621560" y="3366884"/>
                </a:lnTo>
                <a:lnTo>
                  <a:pt x="3630356" y="3383304"/>
                </a:lnTo>
                <a:lnTo>
                  <a:pt x="3633865" y="3383221"/>
                </a:lnTo>
                <a:lnTo>
                  <a:pt x="3634371" y="3374306"/>
                </a:lnTo>
                <a:lnTo>
                  <a:pt x="3637716" y="3369787"/>
                </a:lnTo>
                <a:lnTo>
                  <a:pt x="3632265" y="3357658"/>
                </a:lnTo>
                <a:lnTo>
                  <a:pt x="3633914" y="3349509"/>
                </a:lnTo>
                <a:lnTo>
                  <a:pt x="3645958" y="3342729"/>
                </a:lnTo>
                <a:lnTo>
                  <a:pt x="3652698" y="3347747"/>
                </a:lnTo>
                <a:lnTo>
                  <a:pt x="3662995" y="3343807"/>
                </a:lnTo>
                <a:lnTo>
                  <a:pt x="3666880" y="3347000"/>
                </a:lnTo>
                <a:lnTo>
                  <a:pt x="3669132" y="3355253"/>
                </a:lnTo>
                <a:lnTo>
                  <a:pt x="3681420" y="3358923"/>
                </a:lnTo>
                <a:lnTo>
                  <a:pt x="3685566" y="3368087"/>
                </a:lnTo>
                <a:lnTo>
                  <a:pt x="3685435" y="3379448"/>
                </a:lnTo>
                <a:lnTo>
                  <a:pt x="3701967" y="3392218"/>
                </a:lnTo>
                <a:lnTo>
                  <a:pt x="3710992" y="3386683"/>
                </a:lnTo>
                <a:lnTo>
                  <a:pt x="3715725" y="3377499"/>
                </a:lnTo>
                <a:lnTo>
                  <a:pt x="3729482" y="3363028"/>
                </a:lnTo>
                <a:lnTo>
                  <a:pt x="3740857" y="3361908"/>
                </a:lnTo>
                <a:lnTo>
                  <a:pt x="3746406" y="3357306"/>
                </a:lnTo>
                <a:lnTo>
                  <a:pt x="3759413" y="3357554"/>
                </a:lnTo>
                <a:lnTo>
                  <a:pt x="3760441" y="3352827"/>
                </a:lnTo>
                <a:lnTo>
                  <a:pt x="3770086" y="3355149"/>
                </a:lnTo>
                <a:lnTo>
                  <a:pt x="3773856" y="3351915"/>
                </a:lnTo>
                <a:lnTo>
                  <a:pt x="3800995" y="3352226"/>
                </a:lnTo>
                <a:lnTo>
                  <a:pt x="3797797" y="3352661"/>
                </a:lnTo>
                <a:lnTo>
                  <a:pt x="3801175" y="3352661"/>
                </a:lnTo>
                <a:lnTo>
                  <a:pt x="3805320" y="3362240"/>
                </a:lnTo>
                <a:lnTo>
                  <a:pt x="3831056" y="3361908"/>
                </a:lnTo>
                <a:lnTo>
                  <a:pt x="3836328" y="3383304"/>
                </a:lnTo>
                <a:close/>
                <a:moveTo>
                  <a:pt x="3506277" y="3511012"/>
                </a:moveTo>
                <a:lnTo>
                  <a:pt x="3506277" y="3511012"/>
                </a:lnTo>
                <a:lnTo>
                  <a:pt x="3503584" y="3470678"/>
                </a:lnTo>
                <a:lnTo>
                  <a:pt x="3509410" y="3465084"/>
                </a:lnTo>
                <a:lnTo>
                  <a:pt x="3510243" y="3461500"/>
                </a:lnTo>
                <a:lnTo>
                  <a:pt x="3505689" y="3450808"/>
                </a:lnTo>
                <a:lnTo>
                  <a:pt x="3507158" y="3446912"/>
                </a:lnTo>
                <a:lnTo>
                  <a:pt x="3513458" y="3445379"/>
                </a:lnTo>
                <a:lnTo>
                  <a:pt x="3518533" y="3449813"/>
                </a:lnTo>
                <a:lnTo>
                  <a:pt x="3518256" y="3468151"/>
                </a:lnTo>
                <a:lnTo>
                  <a:pt x="3519284" y="3471424"/>
                </a:lnTo>
                <a:lnTo>
                  <a:pt x="3530153" y="3472522"/>
                </a:lnTo>
                <a:lnTo>
                  <a:pt x="3530838" y="3483171"/>
                </a:lnTo>
                <a:lnTo>
                  <a:pt x="3541185" y="3498667"/>
                </a:lnTo>
                <a:lnTo>
                  <a:pt x="3534918" y="3499143"/>
                </a:lnTo>
                <a:lnTo>
                  <a:pt x="3524718" y="3493426"/>
                </a:lnTo>
                <a:lnTo>
                  <a:pt x="3519284" y="3493819"/>
                </a:lnTo>
                <a:lnTo>
                  <a:pt x="3517064" y="3495829"/>
                </a:lnTo>
                <a:lnTo>
                  <a:pt x="3517195" y="3499578"/>
                </a:lnTo>
                <a:lnTo>
                  <a:pt x="3519300" y="3501670"/>
                </a:lnTo>
                <a:lnTo>
                  <a:pt x="3525779" y="3504964"/>
                </a:lnTo>
                <a:lnTo>
                  <a:pt x="3525877" y="3507988"/>
                </a:lnTo>
                <a:lnTo>
                  <a:pt x="3512593" y="3508630"/>
                </a:lnTo>
                <a:lnTo>
                  <a:pt x="3506277" y="3511012"/>
                </a:lnTo>
                <a:close/>
              </a:path>
            </a:pathLst>
          </a:custGeom>
          <a:solidFill>
            <a:srgbClr val="FFFFA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D8D3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3" name="My new Shape"/>
          <p:cNvSpPr/>
          <p:nvPr/>
        </p:nvSpPr>
        <p:spPr>
          <a:xfrm>
            <a:off x="2280819" y="963093"/>
            <a:ext cx="5224273" cy="5361601"/>
          </a:xfrm>
          <a:custGeom>
            <a:avLst/>
            <a:gdLst/>
            <a:ahLst/>
            <a:cxnLst/>
            <a:rect l="l" t="t" r="r" b="b"/>
            <a:pathLst>
              <a:path w="5224273" h="5361601">
                <a:moveTo>
                  <a:pt x="4183204" y="5290081"/>
                </a:moveTo>
                <a:lnTo>
                  <a:pt x="4183204" y="5290081"/>
                </a:lnTo>
                <a:lnTo>
                  <a:pt x="4162494" y="5282997"/>
                </a:lnTo>
                <a:lnTo>
                  <a:pt x="4158137" y="5279332"/>
                </a:lnTo>
                <a:lnTo>
                  <a:pt x="4176235" y="5280990"/>
                </a:lnTo>
                <a:lnTo>
                  <a:pt x="4180315" y="5287481"/>
                </a:lnTo>
                <a:lnTo>
                  <a:pt x="4184362" y="5286355"/>
                </a:lnTo>
                <a:lnTo>
                  <a:pt x="4183204" y="5290081"/>
                </a:lnTo>
                <a:close/>
                <a:moveTo>
                  <a:pt x="4266679" y="5189090"/>
                </a:moveTo>
                <a:lnTo>
                  <a:pt x="4266679" y="5189090"/>
                </a:lnTo>
                <a:lnTo>
                  <a:pt x="4270074" y="5182063"/>
                </a:lnTo>
                <a:lnTo>
                  <a:pt x="4258846" y="5162946"/>
                </a:lnTo>
                <a:lnTo>
                  <a:pt x="4272228" y="5136900"/>
                </a:lnTo>
                <a:lnTo>
                  <a:pt x="4295614" y="5140917"/>
                </a:lnTo>
                <a:lnTo>
                  <a:pt x="4295484" y="5149442"/>
                </a:lnTo>
                <a:lnTo>
                  <a:pt x="4288434" y="5152741"/>
                </a:lnTo>
                <a:lnTo>
                  <a:pt x="4296887" y="5162044"/>
                </a:lnTo>
                <a:lnTo>
                  <a:pt x="4301734" y="5175670"/>
                </a:lnTo>
                <a:lnTo>
                  <a:pt x="4295223" y="5178354"/>
                </a:lnTo>
                <a:lnTo>
                  <a:pt x="4288613" y="5173499"/>
                </a:lnTo>
                <a:lnTo>
                  <a:pt x="4286018" y="5186939"/>
                </a:lnTo>
                <a:lnTo>
                  <a:pt x="4266679" y="5189090"/>
                </a:lnTo>
                <a:close/>
                <a:moveTo>
                  <a:pt x="4490945" y="4873199"/>
                </a:moveTo>
                <a:lnTo>
                  <a:pt x="4490945" y="4873199"/>
                </a:lnTo>
                <a:lnTo>
                  <a:pt x="4487241" y="4859156"/>
                </a:lnTo>
                <a:lnTo>
                  <a:pt x="4488661" y="4852935"/>
                </a:lnTo>
                <a:lnTo>
                  <a:pt x="4488220" y="4849527"/>
                </a:lnTo>
                <a:lnTo>
                  <a:pt x="4482769" y="4844209"/>
                </a:lnTo>
                <a:lnTo>
                  <a:pt x="4482377" y="4841046"/>
                </a:lnTo>
                <a:lnTo>
                  <a:pt x="4484515" y="4838829"/>
                </a:lnTo>
                <a:lnTo>
                  <a:pt x="4494634" y="4836262"/>
                </a:lnTo>
                <a:lnTo>
                  <a:pt x="4494764" y="4833880"/>
                </a:lnTo>
                <a:lnTo>
                  <a:pt x="4488807" y="4831991"/>
                </a:lnTo>
                <a:lnTo>
                  <a:pt x="4487306" y="4827904"/>
                </a:lnTo>
                <a:lnTo>
                  <a:pt x="4489183" y="4823838"/>
                </a:lnTo>
                <a:lnTo>
                  <a:pt x="4495172" y="4823592"/>
                </a:lnTo>
                <a:lnTo>
                  <a:pt x="4495972" y="4816712"/>
                </a:lnTo>
                <a:lnTo>
                  <a:pt x="4479424" y="4819074"/>
                </a:lnTo>
                <a:lnTo>
                  <a:pt x="4480696" y="4798803"/>
                </a:lnTo>
                <a:lnTo>
                  <a:pt x="4480615" y="4817698"/>
                </a:lnTo>
                <a:lnTo>
                  <a:pt x="4495482" y="4815213"/>
                </a:lnTo>
                <a:lnTo>
                  <a:pt x="4496527" y="4816712"/>
                </a:lnTo>
                <a:lnTo>
                  <a:pt x="4495564" y="4823838"/>
                </a:lnTo>
                <a:lnTo>
                  <a:pt x="4488350" y="4827535"/>
                </a:lnTo>
                <a:lnTo>
                  <a:pt x="4495074" y="4833510"/>
                </a:lnTo>
                <a:lnTo>
                  <a:pt x="4494960" y="4837802"/>
                </a:lnTo>
                <a:lnTo>
                  <a:pt x="4483112" y="4841786"/>
                </a:lnTo>
                <a:lnTo>
                  <a:pt x="4488709" y="4849691"/>
                </a:lnTo>
                <a:lnTo>
                  <a:pt x="4490945" y="4873199"/>
                </a:lnTo>
                <a:close/>
                <a:moveTo>
                  <a:pt x="4460623" y="4692208"/>
                </a:moveTo>
                <a:lnTo>
                  <a:pt x="4460623" y="4692208"/>
                </a:lnTo>
                <a:lnTo>
                  <a:pt x="4461227" y="4687562"/>
                </a:lnTo>
                <a:lnTo>
                  <a:pt x="4490195" y="4690563"/>
                </a:lnTo>
                <a:lnTo>
                  <a:pt x="4489999" y="4700223"/>
                </a:lnTo>
                <a:lnTo>
                  <a:pt x="4475376" y="4700059"/>
                </a:lnTo>
                <a:lnTo>
                  <a:pt x="4460623" y="4692208"/>
                </a:lnTo>
                <a:close/>
                <a:moveTo>
                  <a:pt x="4564139" y="4321632"/>
                </a:moveTo>
                <a:lnTo>
                  <a:pt x="4564139" y="4321632"/>
                </a:lnTo>
                <a:lnTo>
                  <a:pt x="4571075" y="4324784"/>
                </a:lnTo>
                <a:lnTo>
                  <a:pt x="4571467" y="4340091"/>
                </a:lnTo>
                <a:lnTo>
                  <a:pt x="4507265" y="4340277"/>
                </a:lnTo>
                <a:lnTo>
                  <a:pt x="4507314" y="4344129"/>
                </a:lnTo>
                <a:lnTo>
                  <a:pt x="4494780" y="4345056"/>
                </a:lnTo>
                <a:lnTo>
                  <a:pt x="4494144" y="4340153"/>
                </a:lnTo>
                <a:lnTo>
                  <a:pt x="4490341" y="4340174"/>
                </a:lnTo>
                <a:lnTo>
                  <a:pt x="4496837" y="4348702"/>
                </a:lnTo>
                <a:lnTo>
                  <a:pt x="4492365" y="4352328"/>
                </a:lnTo>
                <a:lnTo>
                  <a:pt x="4492479" y="4369898"/>
                </a:lnTo>
                <a:lnTo>
                  <a:pt x="4477530" y="4369836"/>
                </a:lnTo>
                <a:lnTo>
                  <a:pt x="4477335" y="4459529"/>
                </a:lnTo>
                <a:lnTo>
                  <a:pt x="4462402" y="4459509"/>
                </a:lnTo>
                <a:lnTo>
                  <a:pt x="4462484" y="4486884"/>
                </a:lnTo>
                <a:lnTo>
                  <a:pt x="4444059" y="4486452"/>
                </a:lnTo>
                <a:lnTo>
                  <a:pt x="4432537" y="4494046"/>
                </a:lnTo>
                <a:lnTo>
                  <a:pt x="4418763" y="4491967"/>
                </a:lnTo>
                <a:lnTo>
                  <a:pt x="4423284" y="4513328"/>
                </a:lnTo>
                <a:lnTo>
                  <a:pt x="4419808" y="4519213"/>
                </a:lnTo>
                <a:lnTo>
                  <a:pt x="4411272" y="4519111"/>
                </a:lnTo>
                <a:lnTo>
                  <a:pt x="4431656" y="4519399"/>
                </a:lnTo>
                <a:lnTo>
                  <a:pt x="4431492" y="4549355"/>
                </a:lnTo>
                <a:lnTo>
                  <a:pt x="4475654" y="4549726"/>
                </a:lnTo>
                <a:lnTo>
                  <a:pt x="4475637" y="4562316"/>
                </a:lnTo>
                <a:lnTo>
                  <a:pt x="4467788" y="4562233"/>
                </a:lnTo>
                <a:lnTo>
                  <a:pt x="4467771" y="4609437"/>
                </a:lnTo>
                <a:lnTo>
                  <a:pt x="4490521" y="4609581"/>
                </a:lnTo>
                <a:lnTo>
                  <a:pt x="4489623" y="4667171"/>
                </a:lnTo>
                <a:lnTo>
                  <a:pt x="4446898" y="4667151"/>
                </a:lnTo>
                <a:lnTo>
                  <a:pt x="4460607" y="4669227"/>
                </a:lnTo>
                <a:lnTo>
                  <a:pt x="4460117" y="4729631"/>
                </a:lnTo>
                <a:lnTo>
                  <a:pt x="4519472" y="4730535"/>
                </a:lnTo>
                <a:lnTo>
                  <a:pt x="4519113" y="4751165"/>
                </a:lnTo>
                <a:lnTo>
                  <a:pt x="4477547" y="4771976"/>
                </a:lnTo>
                <a:lnTo>
                  <a:pt x="4464279" y="4794674"/>
                </a:lnTo>
                <a:lnTo>
                  <a:pt x="4480696" y="4798803"/>
                </a:lnTo>
                <a:lnTo>
                  <a:pt x="4480044" y="4799891"/>
                </a:lnTo>
                <a:lnTo>
                  <a:pt x="4479424" y="4819074"/>
                </a:lnTo>
                <a:lnTo>
                  <a:pt x="4460329" y="4820388"/>
                </a:lnTo>
                <a:lnTo>
                  <a:pt x="4452316" y="4802356"/>
                </a:lnTo>
                <a:lnTo>
                  <a:pt x="4460313" y="4820388"/>
                </a:lnTo>
                <a:lnTo>
                  <a:pt x="4479293" y="4819854"/>
                </a:lnTo>
                <a:lnTo>
                  <a:pt x="4495499" y="4817431"/>
                </a:lnTo>
                <a:lnTo>
                  <a:pt x="4494993" y="4823202"/>
                </a:lnTo>
                <a:lnTo>
                  <a:pt x="4491435" y="4822709"/>
                </a:lnTo>
                <a:lnTo>
                  <a:pt x="4489346" y="4823489"/>
                </a:lnTo>
                <a:lnTo>
                  <a:pt x="4487502" y="4825481"/>
                </a:lnTo>
                <a:lnTo>
                  <a:pt x="4486670" y="4828561"/>
                </a:lnTo>
                <a:lnTo>
                  <a:pt x="4488236" y="4832073"/>
                </a:lnTo>
                <a:lnTo>
                  <a:pt x="4494470" y="4835625"/>
                </a:lnTo>
                <a:lnTo>
                  <a:pt x="4484499" y="4838582"/>
                </a:lnTo>
                <a:lnTo>
                  <a:pt x="4482116" y="4840718"/>
                </a:lnTo>
                <a:lnTo>
                  <a:pt x="4481839" y="4842135"/>
                </a:lnTo>
                <a:lnTo>
                  <a:pt x="4482508" y="4844578"/>
                </a:lnTo>
                <a:lnTo>
                  <a:pt x="4488122" y="4850635"/>
                </a:lnTo>
                <a:lnTo>
                  <a:pt x="4486751" y="4859361"/>
                </a:lnTo>
                <a:lnTo>
                  <a:pt x="4489966" y="4873917"/>
                </a:lnTo>
                <a:lnTo>
                  <a:pt x="4493818" y="4876237"/>
                </a:lnTo>
                <a:lnTo>
                  <a:pt x="4487437" y="4890730"/>
                </a:lnTo>
                <a:lnTo>
                  <a:pt x="4495107" y="4892824"/>
                </a:lnTo>
                <a:lnTo>
                  <a:pt x="4496935" y="4898181"/>
                </a:lnTo>
                <a:lnTo>
                  <a:pt x="4484189" y="4927921"/>
                </a:lnTo>
                <a:lnTo>
                  <a:pt x="4475034" y="4937176"/>
                </a:lnTo>
                <a:lnTo>
                  <a:pt x="4465813" y="4954412"/>
                </a:lnTo>
                <a:lnTo>
                  <a:pt x="4475262" y="4937586"/>
                </a:lnTo>
                <a:lnTo>
                  <a:pt x="4479652" y="4933790"/>
                </a:lnTo>
                <a:lnTo>
                  <a:pt x="4460313" y="4965082"/>
                </a:lnTo>
                <a:lnTo>
                  <a:pt x="4467608" y="4973432"/>
                </a:lnTo>
                <a:lnTo>
                  <a:pt x="4465225" y="4979648"/>
                </a:lnTo>
                <a:lnTo>
                  <a:pt x="4452904" y="4978417"/>
                </a:lnTo>
                <a:lnTo>
                  <a:pt x="4445723" y="4991157"/>
                </a:lnTo>
                <a:lnTo>
                  <a:pt x="4438592" y="4991095"/>
                </a:lnTo>
                <a:lnTo>
                  <a:pt x="4438575" y="4998501"/>
                </a:lnTo>
                <a:lnTo>
                  <a:pt x="4430497" y="5005557"/>
                </a:lnTo>
                <a:lnTo>
                  <a:pt x="4430105" y="5012838"/>
                </a:lnTo>
                <a:lnTo>
                  <a:pt x="4381309" y="5012941"/>
                </a:lnTo>
                <a:lnTo>
                  <a:pt x="4342077" y="5053568"/>
                </a:lnTo>
                <a:lnTo>
                  <a:pt x="4341881" y="4990890"/>
                </a:lnTo>
                <a:lnTo>
                  <a:pt x="4310139" y="5005167"/>
                </a:lnTo>
                <a:lnTo>
                  <a:pt x="4302371" y="4967585"/>
                </a:lnTo>
                <a:lnTo>
                  <a:pt x="4309306" y="5005701"/>
                </a:lnTo>
                <a:lnTo>
                  <a:pt x="4296593" y="5019156"/>
                </a:lnTo>
                <a:lnTo>
                  <a:pt x="4305537" y="5054224"/>
                </a:lnTo>
                <a:lnTo>
                  <a:pt x="4301440" y="5058099"/>
                </a:lnTo>
                <a:lnTo>
                  <a:pt x="4308197" y="5093466"/>
                </a:lnTo>
                <a:lnTo>
                  <a:pt x="4306956" y="5089428"/>
                </a:lnTo>
                <a:lnTo>
                  <a:pt x="4305798" y="5088218"/>
                </a:lnTo>
                <a:lnTo>
                  <a:pt x="4305308" y="5088403"/>
                </a:lnTo>
                <a:lnTo>
                  <a:pt x="4318119" y="5145179"/>
                </a:lnTo>
                <a:lnTo>
                  <a:pt x="4311918" y="5146143"/>
                </a:lnTo>
                <a:lnTo>
                  <a:pt x="4311918" y="5151245"/>
                </a:lnTo>
                <a:lnTo>
                  <a:pt x="4307136" y="5147044"/>
                </a:lnTo>
                <a:lnTo>
                  <a:pt x="4302469" y="5126386"/>
                </a:lnTo>
                <a:lnTo>
                  <a:pt x="4293085" y="5114662"/>
                </a:lnTo>
                <a:lnTo>
                  <a:pt x="4291910" y="5102363"/>
                </a:lnTo>
                <a:lnTo>
                  <a:pt x="4207063" y="5188004"/>
                </a:lnTo>
                <a:lnTo>
                  <a:pt x="4217785" y="5199313"/>
                </a:lnTo>
                <a:lnTo>
                  <a:pt x="4216757" y="5212629"/>
                </a:lnTo>
                <a:lnTo>
                  <a:pt x="4223954" y="5224325"/>
                </a:lnTo>
                <a:lnTo>
                  <a:pt x="4219270" y="5240854"/>
                </a:lnTo>
                <a:lnTo>
                  <a:pt x="4234611" y="5239420"/>
                </a:lnTo>
                <a:lnTo>
                  <a:pt x="4249429" y="5244724"/>
                </a:lnTo>
                <a:lnTo>
                  <a:pt x="4232130" y="5241447"/>
                </a:lnTo>
                <a:lnTo>
                  <a:pt x="4211519" y="5245482"/>
                </a:lnTo>
                <a:lnTo>
                  <a:pt x="4194889" y="5239911"/>
                </a:lnTo>
                <a:lnTo>
                  <a:pt x="4183367" y="5244089"/>
                </a:lnTo>
                <a:lnTo>
                  <a:pt x="4157794" y="5237740"/>
                </a:lnTo>
                <a:lnTo>
                  <a:pt x="4142437" y="5253182"/>
                </a:lnTo>
                <a:lnTo>
                  <a:pt x="4153779" y="5265838"/>
                </a:lnTo>
                <a:lnTo>
                  <a:pt x="4157925" y="5280663"/>
                </a:lnTo>
                <a:lnTo>
                  <a:pt x="4141278" y="5288013"/>
                </a:lnTo>
                <a:lnTo>
                  <a:pt x="4123310" y="5288914"/>
                </a:lnTo>
                <a:lnTo>
                  <a:pt x="4109651" y="5298741"/>
                </a:lnTo>
                <a:lnTo>
                  <a:pt x="4105848" y="5307463"/>
                </a:lnTo>
                <a:lnTo>
                  <a:pt x="4094294" y="5304044"/>
                </a:lnTo>
                <a:lnTo>
                  <a:pt x="4081940" y="5314587"/>
                </a:lnTo>
                <a:lnTo>
                  <a:pt x="4073062" y="5304167"/>
                </a:lnTo>
                <a:lnTo>
                  <a:pt x="4065114" y="5268664"/>
                </a:lnTo>
                <a:lnTo>
                  <a:pt x="4024347" y="5264323"/>
                </a:lnTo>
                <a:lnTo>
                  <a:pt x="4002658" y="5224550"/>
                </a:lnTo>
                <a:lnTo>
                  <a:pt x="3991414" y="5214431"/>
                </a:lnTo>
                <a:lnTo>
                  <a:pt x="3977232" y="5231330"/>
                </a:lnTo>
                <a:lnTo>
                  <a:pt x="3976318" y="5241755"/>
                </a:lnTo>
                <a:lnTo>
                  <a:pt x="3966184" y="5249762"/>
                </a:lnTo>
                <a:lnTo>
                  <a:pt x="3948885" y="5246486"/>
                </a:lnTo>
                <a:lnTo>
                  <a:pt x="3947693" y="5361601"/>
                </a:lnTo>
                <a:lnTo>
                  <a:pt x="3912149" y="5339027"/>
                </a:lnTo>
                <a:lnTo>
                  <a:pt x="3903516" y="5341995"/>
                </a:lnTo>
                <a:lnTo>
                  <a:pt x="3888583" y="5336571"/>
                </a:lnTo>
                <a:lnTo>
                  <a:pt x="3884389" y="5340828"/>
                </a:lnTo>
                <a:lnTo>
                  <a:pt x="3839804" y="5322877"/>
                </a:lnTo>
                <a:lnTo>
                  <a:pt x="3843639" y="5236839"/>
                </a:lnTo>
                <a:lnTo>
                  <a:pt x="3839608" y="5236081"/>
                </a:lnTo>
                <a:lnTo>
                  <a:pt x="3824953" y="5250233"/>
                </a:lnTo>
                <a:lnTo>
                  <a:pt x="3829261" y="5268787"/>
                </a:lnTo>
                <a:lnTo>
                  <a:pt x="3826128" y="5280356"/>
                </a:lnTo>
                <a:lnTo>
                  <a:pt x="3813757" y="5281871"/>
                </a:lnTo>
                <a:lnTo>
                  <a:pt x="3810020" y="5287235"/>
                </a:lnTo>
                <a:lnTo>
                  <a:pt x="3799282" y="5281646"/>
                </a:lnTo>
                <a:lnTo>
                  <a:pt x="3797421" y="5273332"/>
                </a:lnTo>
                <a:lnTo>
                  <a:pt x="3788625" y="5265305"/>
                </a:lnTo>
                <a:lnTo>
                  <a:pt x="3786667" y="5244479"/>
                </a:lnTo>
                <a:lnTo>
                  <a:pt x="3777413" y="5237679"/>
                </a:lnTo>
                <a:lnTo>
                  <a:pt x="3782260" y="5233296"/>
                </a:lnTo>
                <a:lnTo>
                  <a:pt x="3784937" y="5216828"/>
                </a:lnTo>
                <a:lnTo>
                  <a:pt x="3780465" y="5210887"/>
                </a:lnTo>
                <a:lnTo>
                  <a:pt x="3782211" y="5197367"/>
                </a:lnTo>
                <a:lnTo>
                  <a:pt x="3773725" y="5181715"/>
                </a:lnTo>
                <a:lnTo>
                  <a:pt x="3771750" y="5157926"/>
                </a:lnTo>
                <a:lnTo>
                  <a:pt x="3764896" y="5150610"/>
                </a:lnTo>
                <a:lnTo>
                  <a:pt x="3763672" y="5137330"/>
                </a:lnTo>
                <a:lnTo>
                  <a:pt x="3749082" y="5124726"/>
                </a:lnTo>
                <a:lnTo>
                  <a:pt x="3743990" y="5127042"/>
                </a:lnTo>
                <a:lnTo>
                  <a:pt x="3731147" y="5117204"/>
                </a:lnTo>
                <a:lnTo>
                  <a:pt x="3719739" y="5104597"/>
                </a:lnTo>
                <a:lnTo>
                  <a:pt x="3720702" y="5100067"/>
                </a:lnTo>
                <a:lnTo>
                  <a:pt x="3708299" y="5079669"/>
                </a:lnTo>
                <a:lnTo>
                  <a:pt x="3709490" y="5067142"/>
                </a:lnTo>
                <a:lnTo>
                  <a:pt x="3705835" y="5056090"/>
                </a:lnTo>
                <a:lnTo>
                  <a:pt x="3709768" y="5051579"/>
                </a:lnTo>
                <a:lnTo>
                  <a:pt x="3711204" y="5022786"/>
                </a:lnTo>
                <a:lnTo>
                  <a:pt x="3702881" y="5012244"/>
                </a:lnTo>
                <a:lnTo>
                  <a:pt x="3700335" y="5001865"/>
                </a:lnTo>
                <a:lnTo>
                  <a:pt x="3703060" y="5001598"/>
                </a:lnTo>
                <a:lnTo>
                  <a:pt x="3704023" y="5009434"/>
                </a:lnTo>
                <a:lnTo>
                  <a:pt x="3711139" y="5008695"/>
                </a:lnTo>
                <a:lnTo>
                  <a:pt x="3719870" y="4995875"/>
                </a:lnTo>
                <a:lnTo>
                  <a:pt x="3718254" y="4988408"/>
                </a:lnTo>
                <a:lnTo>
                  <a:pt x="3728209" y="4982869"/>
                </a:lnTo>
                <a:lnTo>
                  <a:pt x="3739192" y="4992449"/>
                </a:lnTo>
                <a:lnTo>
                  <a:pt x="3748054" y="4986254"/>
                </a:lnTo>
                <a:lnTo>
                  <a:pt x="3761012" y="4985639"/>
                </a:lnTo>
                <a:lnTo>
                  <a:pt x="3769302" y="4969267"/>
                </a:lnTo>
                <a:lnTo>
                  <a:pt x="3789898" y="4953428"/>
                </a:lnTo>
                <a:lnTo>
                  <a:pt x="3779796" y="4925807"/>
                </a:lnTo>
                <a:lnTo>
                  <a:pt x="3784349" y="4913103"/>
                </a:lnTo>
                <a:lnTo>
                  <a:pt x="3765418" y="4884161"/>
                </a:lnTo>
                <a:lnTo>
                  <a:pt x="3767605" y="4869278"/>
                </a:lnTo>
                <a:lnTo>
                  <a:pt x="3760685" y="4855214"/>
                </a:lnTo>
                <a:lnTo>
                  <a:pt x="3762562" y="4846488"/>
                </a:lnTo>
                <a:lnTo>
                  <a:pt x="3767801" y="4843716"/>
                </a:lnTo>
                <a:lnTo>
                  <a:pt x="3773415" y="4820142"/>
                </a:lnTo>
                <a:lnTo>
                  <a:pt x="3784463" y="4810386"/>
                </a:lnTo>
                <a:lnTo>
                  <a:pt x="3778800" y="4792374"/>
                </a:lnTo>
                <a:lnTo>
                  <a:pt x="3882268" y="4794572"/>
                </a:lnTo>
                <a:lnTo>
                  <a:pt x="3900937" y="4794161"/>
                </a:lnTo>
                <a:lnTo>
                  <a:pt x="3860775" y="4794079"/>
                </a:lnTo>
                <a:lnTo>
                  <a:pt x="3847392" y="4789293"/>
                </a:lnTo>
                <a:lnTo>
                  <a:pt x="3825361" y="4769182"/>
                </a:lnTo>
                <a:lnTo>
                  <a:pt x="3790795" y="4760061"/>
                </a:lnTo>
                <a:lnTo>
                  <a:pt x="3786014" y="4750836"/>
                </a:lnTo>
                <a:lnTo>
                  <a:pt x="3827548" y="4724371"/>
                </a:lnTo>
                <a:lnTo>
                  <a:pt x="3841077" y="4728213"/>
                </a:lnTo>
                <a:lnTo>
                  <a:pt x="3849563" y="4722049"/>
                </a:lnTo>
                <a:lnTo>
                  <a:pt x="3870044" y="4732241"/>
                </a:lnTo>
                <a:lnTo>
                  <a:pt x="3890623" y="4728008"/>
                </a:lnTo>
                <a:lnTo>
                  <a:pt x="3894736" y="4717281"/>
                </a:lnTo>
                <a:lnTo>
                  <a:pt x="3903059" y="4709842"/>
                </a:lnTo>
                <a:lnTo>
                  <a:pt x="3904365" y="4689392"/>
                </a:lnTo>
                <a:lnTo>
                  <a:pt x="3925319" y="4696688"/>
                </a:lnTo>
                <a:lnTo>
                  <a:pt x="3928404" y="4691776"/>
                </a:lnTo>
                <a:lnTo>
                  <a:pt x="3934801" y="4693174"/>
                </a:lnTo>
                <a:lnTo>
                  <a:pt x="3940807" y="4683020"/>
                </a:lnTo>
                <a:lnTo>
                  <a:pt x="3944593" y="4688570"/>
                </a:lnTo>
                <a:lnTo>
                  <a:pt x="3953634" y="4690214"/>
                </a:lnTo>
                <a:lnTo>
                  <a:pt x="3972500" y="4680450"/>
                </a:lnTo>
                <a:lnTo>
                  <a:pt x="3986045" y="4680697"/>
                </a:lnTo>
                <a:lnTo>
                  <a:pt x="3991414" y="4674921"/>
                </a:lnTo>
                <a:lnTo>
                  <a:pt x="3989864" y="4665794"/>
                </a:lnTo>
                <a:lnTo>
                  <a:pt x="3994858" y="4661025"/>
                </a:lnTo>
                <a:lnTo>
                  <a:pt x="4018423" y="4660840"/>
                </a:lnTo>
                <a:lnTo>
                  <a:pt x="4036130" y="4671797"/>
                </a:lnTo>
                <a:lnTo>
                  <a:pt x="4032491" y="4667624"/>
                </a:lnTo>
                <a:lnTo>
                  <a:pt x="4039655" y="4654816"/>
                </a:lnTo>
                <a:lnTo>
                  <a:pt x="4034906" y="4649964"/>
                </a:lnTo>
                <a:lnTo>
                  <a:pt x="4041483" y="4642974"/>
                </a:lnTo>
                <a:lnTo>
                  <a:pt x="4037126" y="4636230"/>
                </a:lnTo>
                <a:lnTo>
                  <a:pt x="4052972" y="4633351"/>
                </a:lnTo>
                <a:lnTo>
                  <a:pt x="4059582" y="4619945"/>
                </a:lnTo>
                <a:lnTo>
                  <a:pt x="4083229" y="4611308"/>
                </a:lnTo>
                <a:lnTo>
                  <a:pt x="4108476" y="4606434"/>
                </a:lnTo>
                <a:lnTo>
                  <a:pt x="4140789" y="4637813"/>
                </a:lnTo>
                <a:lnTo>
                  <a:pt x="4156766" y="4640157"/>
                </a:lnTo>
                <a:lnTo>
                  <a:pt x="4106811" y="4576859"/>
                </a:lnTo>
                <a:lnTo>
                  <a:pt x="4015241" y="4483097"/>
                </a:lnTo>
                <a:lnTo>
                  <a:pt x="4024233" y="4490095"/>
                </a:lnTo>
                <a:lnTo>
                  <a:pt x="4055094" y="4489930"/>
                </a:lnTo>
                <a:lnTo>
                  <a:pt x="4046493" y="4453498"/>
                </a:lnTo>
                <a:lnTo>
                  <a:pt x="4038284" y="4450925"/>
                </a:lnTo>
                <a:lnTo>
                  <a:pt x="4031887" y="4441414"/>
                </a:lnTo>
                <a:lnTo>
                  <a:pt x="4013152" y="4442381"/>
                </a:lnTo>
                <a:lnTo>
                  <a:pt x="4013168" y="4430317"/>
                </a:lnTo>
                <a:lnTo>
                  <a:pt x="4077827" y="4429761"/>
                </a:lnTo>
                <a:lnTo>
                  <a:pt x="4092613" y="4423522"/>
                </a:lnTo>
                <a:lnTo>
                  <a:pt x="4091046" y="4421093"/>
                </a:lnTo>
                <a:lnTo>
                  <a:pt x="4114204" y="4397907"/>
                </a:lnTo>
                <a:lnTo>
                  <a:pt x="4135697" y="4390493"/>
                </a:lnTo>
                <a:lnTo>
                  <a:pt x="4149259" y="4379599"/>
                </a:lnTo>
                <a:lnTo>
                  <a:pt x="4156994" y="4360711"/>
                </a:lnTo>
                <a:lnTo>
                  <a:pt x="4159867" y="4362750"/>
                </a:lnTo>
                <a:lnTo>
                  <a:pt x="4157092" y="4360649"/>
                </a:lnTo>
                <a:lnTo>
                  <a:pt x="4158887" y="4345612"/>
                </a:lnTo>
                <a:lnTo>
                  <a:pt x="4164926" y="4346848"/>
                </a:lnTo>
                <a:lnTo>
                  <a:pt x="4167047" y="4340256"/>
                </a:lnTo>
                <a:lnTo>
                  <a:pt x="4148443" y="4322332"/>
                </a:lnTo>
                <a:lnTo>
                  <a:pt x="4149422" y="4318006"/>
                </a:lnTo>
                <a:lnTo>
                  <a:pt x="4143873" y="4313679"/>
                </a:lnTo>
                <a:lnTo>
                  <a:pt x="4148769" y="4307909"/>
                </a:lnTo>
                <a:lnTo>
                  <a:pt x="4130654" y="4282357"/>
                </a:lnTo>
                <a:lnTo>
                  <a:pt x="4107627" y="4285222"/>
                </a:lnTo>
                <a:lnTo>
                  <a:pt x="4101621" y="4301934"/>
                </a:lnTo>
                <a:lnTo>
                  <a:pt x="4091503" y="4279492"/>
                </a:lnTo>
                <a:lnTo>
                  <a:pt x="4081548" y="4280296"/>
                </a:lnTo>
                <a:lnTo>
                  <a:pt x="4075885" y="4274587"/>
                </a:lnTo>
                <a:lnTo>
                  <a:pt x="4047750" y="4277514"/>
                </a:lnTo>
                <a:lnTo>
                  <a:pt x="4030745" y="4249029"/>
                </a:lnTo>
                <a:lnTo>
                  <a:pt x="4045677" y="4233342"/>
                </a:lnTo>
                <a:lnTo>
                  <a:pt x="4048174" y="4234476"/>
                </a:lnTo>
                <a:lnTo>
                  <a:pt x="4052809" y="4232703"/>
                </a:lnTo>
                <a:lnTo>
                  <a:pt x="4046053" y="4232930"/>
                </a:lnTo>
                <a:lnTo>
                  <a:pt x="4051993" y="4226704"/>
                </a:lnTo>
                <a:lnTo>
                  <a:pt x="4076195" y="4229116"/>
                </a:lnTo>
                <a:lnTo>
                  <a:pt x="4078039" y="4216952"/>
                </a:lnTo>
                <a:lnTo>
                  <a:pt x="4090932" y="4211447"/>
                </a:lnTo>
                <a:lnTo>
                  <a:pt x="4088060" y="4200581"/>
                </a:lnTo>
                <a:lnTo>
                  <a:pt x="4087146" y="4186642"/>
                </a:lnTo>
                <a:lnTo>
                  <a:pt x="4088517" y="4186291"/>
                </a:lnTo>
                <a:lnTo>
                  <a:pt x="4089724" y="4188704"/>
                </a:lnTo>
                <a:lnTo>
                  <a:pt x="4090948" y="4188044"/>
                </a:lnTo>
                <a:lnTo>
                  <a:pt x="4093674" y="4183383"/>
                </a:lnTo>
                <a:lnTo>
                  <a:pt x="4096252" y="4182517"/>
                </a:lnTo>
                <a:lnTo>
                  <a:pt x="4098080" y="4178640"/>
                </a:lnTo>
                <a:lnTo>
                  <a:pt x="4098716" y="4177815"/>
                </a:lnTo>
                <a:lnTo>
                  <a:pt x="4111332" y="4180929"/>
                </a:lnTo>
                <a:lnTo>
                  <a:pt x="4114090" y="4173299"/>
                </a:lnTo>
                <a:lnTo>
                  <a:pt x="4116799" y="4170886"/>
                </a:lnTo>
                <a:lnTo>
                  <a:pt x="4114204" y="4165503"/>
                </a:lnTo>
                <a:lnTo>
                  <a:pt x="4114285" y="4164884"/>
                </a:lnTo>
                <a:lnTo>
                  <a:pt x="4115069" y="4163688"/>
                </a:lnTo>
                <a:lnTo>
                  <a:pt x="4116097" y="4163069"/>
                </a:lnTo>
                <a:lnTo>
                  <a:pt x="4117076" y="4163111"/>
                </a:lnTo>
                <a:lnTo>
                  <a:pt x="4118806" y="4165998"/>
                </a:lnTo>
                <a:lnTo>
                  <a:pt x="4122119" y="4160842"/>
                </a:lnTo>
                <a:lnTo>
                  <a:pt x="4126950" y="4161007"/>
                </a:lnTo>
                <a:lnTo>
                  <a:pt x="4127423" y="4162554"/>
                </a:lnTo>
                <a:lnTo>
                  <a:pt x="4126966" y="4164946"/>
                </a:lnTo>
                <a:lnTo>
                  <a:pt x="4123865" y="4168267"/>
                </a:lnTo>
                <a:lnTo>
                  <a:pt x="4128386" y="4172990"/>
                </a:lnTo>
                <a:lnTo>
                  <a:pt x="4123735" y="4169092"/>
                </a:lnTo>
                <a:lnTo>
                  <a:pt x="4123816" y="4166658"/>
                </a:lnTo>
                <a:lnTo>
                  <a:pt x="4127064" y="4163606"/>
                </a:lnTo>
                <a:lnTo>
                  <a:pt x="4126770" y="4161708"/>
                </a:lnTo>
                <a:lnTo>
                  <a:pt x="4123163" y="4161089"/>
                </a:lnTo>
                <a:lnTo>
                  <a:pt x="4119067" y="4166287"/>
                </a:lnTo>
                <a:lnTo>
                  <a:pt x="4116407" y="4163399"/>
                </a:lnTo>
                <a:lnTo>
                  <a:pt x="4114481" y="4164905"/>
                </a:lnTo>
                <a:lnTo>
                  <a:pt x="4117158" y="4170680"/>
                </a:lnTo>
                <a:lnTo>
                  <a:pt x="4111495" y="4181404"/>
                </a:lnTo>
                <a:lnTo>
                  <a:pt x="4098929" y="4178166"/>
                </a:lnTo>
                <a:lnTo>
                  <a:pt x="4096481" y="4182682"/>
                </a:lnTo>
                <a:lnTo>
                  <a:pt x="4093429" y="4184518"/>
                </a:lnTo>
                <a:lnTo>
                  <a:pt x="4091454" y="4188106"/>
                </a:lnTo>
                <a:lnTo>
                  <a:pt x="4089855" y="4188992"/>
                </a:lnTo>
                <a:lnTo>
                  <a:pt x="4089235" y="4188827"/>
                </a:lnTo>
                <a:lnTo>
                  <a:pt x="4087374" y="4186951"/>
                </a:lnTo>
                <a:lnTo>
                  <a:pt x="4091324" y="4210004"/>
                </a:lnTo>
                <a:lnTo>
                  <a:pt x="4090818" y="4212045"/>
                </a:lnTo>
                <a:lnTo>
                  <a:pt x="4090018" y="4214334"/>
                </a:lnTo>
                <a:lnTo>
                  <a:pt x="4091291" y="4215344"/>
                </a:lnTo>
                <a:lnTo>
                  <a:pt x="4091944" y="4209963"/>
                </a:lnTo>
                <a:lnTo>
                  <a:pt x="4089741" y="4190725"/>
                </a:lnTo>
                <a:lnTo>
                  <a:pt x="4098749" y="4180208"/>
                </a:lnTo>
                <a:lnTo>
                  <a:pt x="4111756" y="4183198"/>
                </a:lnTo>
                <a:lnTo>
                  <a:pt x="4118235" y="4170473"/>
                </a:lnTo>
                <a:lnTo>
                  <a:pt x="4115917" y="4164864"/>
                </a:lnTo>
                <a:lnTo>
                  <a:pt x="4119932" y="4167029"/>
                </a:lnTo>
                <a:lnTo>
                  <a:pt x="4125024" y="4163399"/>
                </a:lnTo>
                <a:lnTo>
                  <a:pt x="4122772" y="4167586"/>
                </a:lnTo>
                <a:lnTo>
                  <a:pt x="4123000" y="4169669"/>
                </a:lnTo>
                <a:lnTo>
                  <a:pt x="4126558" y="4174433"/>
                </a:lnTo>
                <a:lnTo>
                  <a:pt x="4129952" y="4173526"/>
                </a:lnTo>
                <a:lnTo>
                  <a:pt x="4134734" y="4165895"/>
                </a:lnTo>
                <a:lnTo>
                  <a:pt x="4138471" y="4173423"/>
                </a:lnTo>
                <a:lnTo>
                  <a:pt x="4139434" y="4173814"/>
                </a:lnTo>
                <a:lnTo>
                  <a:pt x="4142780" y="4171319"/>
                </a:lnTo>
                <a:lnTo>
                  <a:pt x="4145750" y="4179919"/>
                </a:lnTo>
                <a:lnTo>
                  <a:pt x="4156896" y="4178681"/>
                </a:lnTo>
                <a:lnTo>
                  <a:pt x="4161058" y="4168741"/>
                </a:lnTo>
                <a:lnTo>
                  <a:pt x="4159540" y="4166926"/>
                </a:lnTo>
                <a:lnTo>
                  <a:pt x="4153208" y="4169092"/>
                </a:lnTo>
                <a:lnTo>
                  <a:pt x="4157925" y="4166576"/>
                </a:lnTo>
                <a:lnTo>
                  <a:pt x="4158267" y="4160986"/>
                </a:lnTo>
                <a:lnTo>
                  <a:pt x="4155036" y="4157129"/>
                </a:lnTo>
                <a:lnTo>
                  <a:pt x="4164632" y="4155686"/>
                </a:lnTo>
                <a:lnTo>
                  <a:pt x="4165644" y="4154201"/>
                </a:lnTo>
                <a:lnTo>
                  <a:pt x="4163946" y="4147703"/>
                </a:lnTo>
                <a:lnTo>
                  <a:pt x="4159116" y="4146816"/>
                </a:lnTo>
                <a:lnTo>
                  <a:pt x="4160079" y="4144485"/>
                </a:lnTo>
                <a:lnTo>
                  <a:pt x="4162037" y="4141680"/>
                </a:lnTo>
                <a:lnTo>
                  <a:pt x="4176023" y="4155562"/>
                </a:lnTo>
                <a:lnTo>
                  <a:pt x="4185782" y="4152881"/>
                </a:lnTo>
                <a:lnTo>
                  <a:pt x="4182600" y="4146424"/>
                </a:lnTo>
                <a:lnTo>
                  <a:pt x="4192424" y="4144816"/>
                </a:lnTo>
                <a:lnTo>
                  <a:pt x="4194758" y="4143248"/>
                </a:lnTo>
                <a:lnTo>
                  <a:pt x="4192963" y="4138607"/>
                </a:lnTo>
                <a:lnTo>
                  <a:pt x="4190825" y="4137988"/>
                </a:lnTo>
                <a:lnTo>
                  <a:pt x="4199687" y="4117833"/>
                </a:lnTo>
                <a:lnTo>
                  <a:pt x="4203277" y="4117833"/>
                </a:lnTo>
                <a:lnTo>
                  <a:pt x="4200992" y="4114161"/>
                </a:lnTo>
                <a:lnTo>
                  <a:pt x="4216398" y="4117854"/>
                </a:lnTo>
                <a:lnTo>
                  <a:pt x="4226402" y="4108569"/>
                </a:lnTo>
                <a:lnTo>
                  <a:pt x="4234007" y="4113315"/>
                </a:lnTo>
                <a:lnTo>
                  <a:pt x="4241074" y="4108012"/>
                </a:lnTo>
                <a:lnTo>
                  <a:pt x="4255353" y="4111252"/>
                </a:lnTo>
                <a:lnTo>
                  <a:pt x="4263807" y="4098955"/>
                </a:lnTo>
                <a:lnTo>
                  <a:pt x="4275329" y="4094436"/>
                </a:lnTo>
                <a:lnTo>
                  <a:pt x="4300657" y="4120391"/>
                </a:lnTo>
                <a:lnTo>
                  <a:pt x="4295467" y="4116347"/>
                </a:lnTo>
                <a:lnTo>
                  <a:pt x="4296006" y="4160698"/>
                </a:lnTo>
                <a:lnTo>
                  <a:pt x="4339041" y="4162657"/>
                </a:lnTo>
                <a:lnTo>
                  <a:pt x="4330636" y="4153169"/>
                </a:lnTo>
                <a:lnTo>
                  <a:pt x="4335989" y="4153107"/>
                </a:lnTo>
                <a:lnTo>
                  <a:pt x="4320126" y="4134543"/>
                </a:lnTo>
                <a:lnTo>
                  <a:pt x="4325496" y="4132872"/>
                </a:lnTo>
                <a:lnTo>
                  <a:pt x="4324810" y="4084841"/>
                </a:lnTo>
                <a:lnTo>
                  <a:pt x="4304100" y="4093693"/>
                </a:lnTo>
                <a:lnTo>
                  <a:pt x="4294668" y="4088534"/>
                </a:lnTo>
                <a:lnTo>
                  <a:pt x="4306140" y="4085192"/>
                </a:lnTo>
                <a:lnTo>
                  <a:pt x="4313974" y="4069591"/>
                </a:lnTo>
                <a:lnTo>
                  <a:pt x="4324125" y="4076731"/>
                </a:lnTo>
                <a:lnTo>
                  <a:pt x="4339204" y="4075555"/>
                </a:lnTo>
                <a:lnTo>
                  <a:pt x="4349061" y="4068125"/>
                </a:lnTo>
                <a:lnTo>
                  <a:pt x="4353239" y="4054979"/>
                </a:lnTo>
                <a:lnTo>
                  <a:pt x="4351803" y="4057538"/>
                </a:lnTo>
                <a:lnTo>
                  <a:pt x="4349714" y="4058322"/>
                </a:lnTo>
                <a:lnTo>
                  <a:pt x="4346548" y="4056857"/>
                </a:lnTo>
                <a:lnTo>
                  <a:pt x="4346369" y="4059375"/>
                </a:lnTo>
                <a:lnTo>
                  <a:pt x="4348425" y="4060448"/>
                </a:lnTo>
                <a:lnTo>
                  <a:pt x="4349045" y="4062553"/>
                </a:lnTo>
                <a:lnTo>
                  <a:pt x="4348621" y="4062904"/>
                </a:lnTo>
                <a:lnTo>
                  <a:pt x="4342827" y="4060820"/>
                </a:lnTo>
                <a:lnTo>
                  <a:pt x="4343382" y="4070437"/>
                </a:lnTo>
                <a:lnTo>
                  <a:pt x="4342615" y="4071221"/>
                </a:lnTo>
                <a:lnTo>
                  <a:pt x="4339710" y="4071592"/>
                </a:lnTo>
                <a:lnTo>
                  <a:pt x="4343007" y="4070354"/>
                </a:lnTo>
                <a:lnTo>
                  <a:pt x="4342762" y="4060345"/>
                </a:lnTo>
                <a:lnTo>
                  <a:pt x="4348604" y="4062533"/>
                </a:lnTo>
                <a:lnTo>
                  <a:pt x="4345765" y="4059045"/>
                </a:lnTo>
                <a:lnTo>
                  <a:pt x="4346075" y="4056981"/>
                </a:lnTo>
                <a:lnTo>
                  <a:pt x="4346385" y="4056630"/>
                </a:lnTo>
                <a:lnTo>
                  <a:pt x="4347364" y="4056651"/>
                </a:lnTo>
                <a:lnTo>
                  <a:pt x="4349779" y="4057827"/>
                </a:lnTo>
                <a:lnTo>
                  <a:pt x="4351297" y="4057394"/>
                </a:lnTo>
                <a:lnTo>
                  <a:pt x="4353011" y="4051119"/>
                </a:lnTo>
                <a:lnTo>
                  <a:pt x="4359620" y="4048642"/>
                </a:lnTo>
                <a:lnTo>
                  <a:pt x="4368368" y="4054029"/>
                </a:lnTo>
                <a:lnTo>
                  <a:pt x="4364892" y="4058591"/>
                </a:lnTo>
                <a:lnTo>
                  <a:pt x="4369869" y="4059396"/>
                </a:lnTo>
                <a:lnTo>
                  <a:pt x="4368580" y="4066392"/>
                </a:lnTo>
                <a:lnTo>
                  <a:pt x="4375695" y="4064349"/>
                </a:lnTo>
                <a:lnTo>
                  <a:pt x="4379498" y="4072707"/>
                </a:lnTo>
                <a:lnTo>
                  <a:pt x="4382370" y="4066619"/>
                </a:lnTo>
                <a:lnTo>
                  <a:pt x="4389828" y="4072046"/>
                </a:lnTo>
                <a:lnTo>
                  <a:pt x="4392798" y="4064101"/>
                </a:lnTo>
                <a:lnTo>
                  <a:pt x="4409232" y="4066412"/>
                </a:lnTo>
                <a:lnTo>
                  <a:pt x="4423316" y="4038487"/>
                </a:lnTo>
                <a:lnTo>
                  <a:pt x="4433842" y="4038116"/>
                </a:lnTo>
                <a:lnTo>
                  <a:pt x="4429159" y="4041232"/>
                </a:lnTo>
                <a:lnTo>
                  <a:pt x="4434528" y="4046620"/>
                </a:lnTo>
                <a:lnTo>
                  <a:pt x="4431378" y="4050562"/>
                </a:lnTo>
                <a:lnTo>
                  <a:pt x="4439016" y="4051862"/>
                </a:lnTo>
                <a:lnTo>
                  <a:pt x="4451239" y="4034607"/>
                </a:lnTo>
                <a:lnTo>
                  <a:pt x="4447812" y="4031283"/>
                </a:lnTo>
                <a:lnTo>
                  <a:pt x="4458975" y="4027733"/>
                </a:lnTo>
                <a:lnTo>
                  <a:pt x="4481790" y="4046289"/>
                </a:lnTo>
                <a:lnTo>
                  <a:pt x="4481692" y="4085563"/>
                </a:lnTo>
                <a:lnTo>
                  <a:pt x="4494780" y="4080652"/>
                </a:lnTo>
                <a:lnTo>
                  <a:pt x="4497506" y="4088246"/>
                </a:lnTo>
                <a:lnTo>
                  <a:pt x="4519684" y="4098212"/>
                </a:lnTo>
                <a:lnTo>
                  <a:pt x="4520027" y="4130541"/>
                </a:lnTo>
                <a:lnTo>
                  <a:pt x="4549892" y="4130623"/>
                </a:lnTo>
                <a:lnTo>
                  <a:pt x="4549713" y="4119463"/>
                </a:lnTo>
                <a:lnTo>
                  <a:pt x="4561006" y="4115646"/>
                </a:lnTo>
                <a:lnTo>
                  <a:pt x="4554772" y="4094106"/>
                </a:lnTo>
                <a:lnTo>
                  <a:pt x="4567371" y="4130644"/>
                </a:lnTo>
                <a:lnTo>
                  <a:pt x="4564988" y="4118246"/>
                </a:lnTo>
                <a:lnTo>
                  <a:pt x="4579513" y="4113851"/>
                </a:lnTo>
                <a:lnTo>
                  <a:pt x="4590447" y="4100688"/>
                </a:lnTo>
                <a:lnTo>
                  <a:pt x="4586726" y="4100708"/>
                </a:lnTo>
                <a:lnTo>
                  <a:pt x="4586677" y="4093239"/>
                </a:lnTo>
                <a:lnTo>
                  <a:pt x="4594021" y="4093198"/>
                </a:lnTo>
                <a:lnTo>
                  <a:pt x="4592927" y="4058570"/>
                </a:lnTo>
                <a:lnTo>
                  <a:pt x="4583119" y="4076112"/>
                </a:lnTo>
                <a:lnTo>
                  <a:pt x="4579610" y="4077123"/>
                </a:lnTo>
                <a:lnTo>
                  <a:pt x="4572495" y="4074399"/>
                </a:lnTo>
                <a:lnTo>
                  <a:pt x="4581553" y="4073945"/>
                </a:lnTo>
                <a:lnTo>
                  <a:pt x="4579235" y="4052172"/>
                </a:lnTo>
                <a:lnTo>
                  <a:pt x="4586775" y="4044102"/>
                </a:lnTo>
                <a:lnTo>
                  <a:pt x="4586612" y="4035907"/>
                </a:lnTo>
                <a:lnTo>
                  <a:pt x="4577342" y="4034029"/>
                </a:lnTo>
                <a:lnTo>
                  <a:pt x="4576347" y="3919484"/>
                </a:lnTo>
                <a:lnTo>
                  <a:pt x="4546498" y="3919340"/>
                </a:lnTo>
                <a:lnTo>
                  <a:pt x="4545927" y="3889672"/>
                </a:lnTo>
                <a:lnTo>
                  <a:pt x="4515882" y="3889755"/>
                </a:lnTo>
                <a:lnTo>
                  <a:pt x="4514168" y="3829659"/>
                </a:lnTo>
                <a:lnTo>
                  <a:pt x="4536951" y="3829535"/>
                </a:lnTo>
                <a:lnTo>
                  <a:pt x="4544621" y="3834744"/>
                </a:lnTo>
                <a:lnTo>
                  <a:pt x="4544148" y="3829473"/>
                </a:lnTo>
                <a:lnTo>
                  <a:pt x="4573882" y="3829267"/>
                </a:lnTo>
                <a:lnTo>
                  <a:pt x="4572267" y="3767534"/>
                </a:lnTo>
                <a:lnTo>
                  <a:pt x="4633727" y="3768216"/>
                </a:lnTo>
                <a:lnTo>
                  <a:pt x="4631850" y="3774751"/>
                </a:lnTo>
                <a:lnTo>
                  <a:pt x="4647566" y="3783538"/>
                </a:lnTo>
                <a:lnTo>
                  <a:pt x="4644955" y="3794827"/>
                </a:lnTo>
                <a:lnTo>
                  <a:pt x="4652446" y="3804068"/>
                </a:lnTo>
                <a:lnTo>
                  <a:pt x="4652788" y="3815086"/>
                </a:lnTo>
                <a:lnTo>
                  <a:pt x="4669336" y="3803241"/>
                </a:lnTo>
                <a:lnTo>
                  <a:pt x="4708014" y="3806900"/>
                </a:lnTo>
                <a:lnTo>
                  <a:pt x="4707117" y="3783869"/>
                </a:lnTo>
                <a:lnTo>
                  <a:pt x="4712208" y="3779258"/>
                </a:lnTo>
                <a:lnTo>
                  <a:pt x="4715407" y="3761868"/>
                </a:lnTo>
                <a:lnTo>
                  <a:pt x="4730470" y="3774937"/>
                </a:lnTo>
                <a:lnTo>
                  <a:pt x="4766129" y="3782132"/>
                </a:lnTo>
                <a:lnTo>
                  <a:pt x="4751539" y="3752935"/>
                </a:lnTo>
                <a:lnTo>
                  <a:pt x="4743493" y="3751425"/>
                </a:lnTo>
                <a:lnTo>
                  <a:pt x="4742824" y="3728013"/>
                </a:lnTo>
                <a:lnTo>
                  <a:pt x="4712535" y="3727868"/>
                </a:lnTo>
                <a:lnTo>
                  <a:pt x="4712714" y="3707680"/>
                </a:lnTo>
                <a:lnTo>
                  <a:pt x="4864406" y="3706873"/>
                </a:lnTo>
                <a:lnTo>
                  <a:pt x="5018905" y="3881841"/>
                </a:lnTo>
                <a:lnTo>
                  <a:pt x="5020472" y="3875167"/>
                </a:lnTo>
                <a:lnTo>
                  <a:pt x="5034426" y="3862500"/>
                </a:lnTo>
                <a:lnTo>
                  <a:pt x="5034132" y="3854771"/>
                </a:lnTo>
                <a:lnTo>
                  <a:pt x="5044250" y="3845305"/>
                </a:lnTo>
                <a:lnTo>
                  <a:pt x="5035209" y="3859896"/>
                </a:lnTo>
                <a:lnTo>
                  <a:pt x="5045180" y="3869567"/>
                </a:lnTo>
                <a:lnTo>
                  <a:pt x="5048771" y="3887007"/>
                </a:lnTo>
                <a:lnTo>
                  <a:pt x="5037983" y="3899404"/>
                </a:lnTo>
                <a:lnTo>
                  <a:pt x="5059281" y="3901759"/>
                </a:lnTo>
                <a:lnTo>
                  <a:pt x="5051855" y="3912212"/>
                </a:lnTo>
                <a:lnTo>
                  <a:pt x="5089488" y="3946894"/>
                </a:lnTo>
                <a:lnTo>
                  <a:pt x="5112254" y="3937930"/>
                </a:lnTo>
                <a:lnTo>
                  <a:pt x="5127024" y="3941958"/>
                </a:lnTo>
                <a:lnTo>
                  <a:pt x="5110655" y="3950034"/>
                </a:lnTo>
                <a:lnTo>
                  <a:pt x="5111406" y="3960277"/>
                </a:lnTo>
                <a:lnTo>
                  <a:pt x="5106738" y="3962818"/>
                </a:lnTo>
                <a:lnTo>
                  <a:pt x="5185465" y="4035453"/>
                </a:lnTo>
                <a:lnTo>
                  <a:pt x="5175069" y="4035845"/>
                </a:lnTo>
                <a:lnTo>
                  <a:pt x="5153233" y="4050562"/>
                </a:lnTo>
                <a:lnTo>
                  <a:pt x="5143278" y="4051346"/>
                </a:lnTo>
                <a:lnTo>
                  <a:pt x="5141271" y="4070561"/>
                </a:lnTo>
                <a:lnTo>
                  <a:pt x="5146085" y="4070684"/>
                </a:lnTo>
                <a:lnTo>
                  <a:pt x="5146183" y="4078279"/>
                </a:lnTo>
                <a:lnTo>
                  <a:pt x="5188256" y="4062594"/>
                </a:lnTo>
                <a:lnTo>
                  <a:pt x="5220813" y="4070354"/>
                </a:lnTo>
                <a:lnTo>
                  <a:pt x="5199973" y="4069426"/>
                </a:lnTo>
                <a:lnTo>
                  <a:pt x="5206566" y="4085893"/>
                </a:lnTo>
                <a:lnTo>
                  <a:pt x="5214367" y="4087812"/>
                </a:lnTo>
                <a:lnTo>
                  <a:pt x="5224273" y="4099037"/>
                </a:lnTo>
                <a:lnTo>
                  <a:pt x="5195371" y="4094828"/>
                </a:lnTo>
                <a:lnTo>
                  <a:pt x="5187782" y="4090763"/>
                </a:lnTo>
                <a:lnTo>
                  <a:pt x="5186118" y="4084655"/>
                </a:lnTo>
                <a:lnTo>
                  <a:pt x="5175526" y="4080776"/>
                </a:lnTo>
                <a:lnTo>
                  <a:pt x="5165212" y="4087193"/>
                </a:lnTo>
                <a:lnTo>
                  <a:pt x="5162144" y="4080487"/>
                </a:lnTo>
                <a:lnTo>
                  <a:pt x="5133307" y="4098274"/>
                </a:lnTo>
                <a:lnTo>
                  <a:pt x="5130843" y="4111417"/>
                </a:lnTo>
                <a:lnTo>
                  <a:pt x="5118962" y="4110695"/>
                </a:lnTo>
                <a:lnTo>
                  <a:pt x="5117868" y="4121732"/>
                </a:lnTo>
                <a:lnTo>
                  <a:pt x="5097763" y="4127302"/>
                </a:lnTo>
                <a:lnTo>
                  <a:pt x="5093209" y="4123960"/>
                </a:lnTo>
                <a:lnTo>
                  <a:pt x="5107375" y="4116719"/>
                </a:lnTo>
                <a:lnTo>
                  <a:pt x="5110818" y="4086512"/>
                </a:lnTo>
                <a:lnTo>
                  <a:pt x="5086094" y="4086925"/>
                </a:lnTo>
                <a:lnTo>
                  <a:pt x="5064013" y="4103989"/>
                </a:lnTo>
                <a:lnTo>
                  <a:pt x="5051170" y="4086492"/>
                </a:lnTo>
                <a:lnTo>
                  <a:pt x="4996955" y="4082839"/>
                </a:lnTo>
                <a:lnTo>
                  <a:pt x="4983084" y="4087400"/>
                </a:lnTo>
                <a:lnTo>
                  <a:pt x="4969114" y="4085811"/>
                </a:lnTo>
                <a:lnTo>
                  <a:pt x="4969718" y="4115873"/>
                </a:lnTo>
                <a:lnTo>
                  <a:pt x="4954997" y="4115935"/>
                </a:lnTo>
                <a:lnTo>
                  <a:pt x="4944944" y="4093734"/>
                </a:lnTo>
                <a:lnTo>
                  <a:pt x="4927384" y="4075121"/>
                </a:lnTo>
                <a:lnTo>
                  <a:pt x="4923908" y="4081477"/>
                </a:lnTo>
                <a:lnTo>
                  <a:pt x="4939918" y="4098851"/>
                </a:lnTo>
                <a:lnTo>
                  <a:pt x="4929783" y="4108033"/>
                </a:lnTo>
                <a:lnTo>
                  <a:pt x="4926030" y="4118638"/>
                </a:lnTo>
                <a:lnTo>
                  <a:pt x="4914998" y="4123217"/>
                </a:lnTo>
                <a:lnTo>
                  <a:pt x="4909318" y="4131717"/>
                </a:lnTo>
                <a:lnTo>
                  <a:pt x="4914018" y="4157418"/>
                </a:lnTo>
                <a:lnTo>
                  <a:pt x="4909123" y="4157831"/>
                </a:lnTo>
                <a:lnTo>
                  <a:pt x="4917282" y="4163399"/>
                </a:lnTo>
                <a:lnTo>
                  <a:pt x="4913366" y="4174536"/>
                </a:lnTo>
                <a:lnTo>
                  <a:pt x="4918098" y="4183198"/>
                </a:lnTo>
                <a:lnTo>
                  <a:pt x="4910918" y="4183610"/>
                </a:lnTo>
                <a:lnTo>
                  <a:pt x="4913529" y="4195364"/>
                </a:lnTo>
                <a:lnTo>
                  <a:pt x="4890518" y="4195777"/>
                </a:lnTo>
                <a:lnTo>
                  <a:pt x="4888233" y="4205880"/>
                </a:lnTo>
                <a:lnTo>
                  <a:pt x="4882848" y="4206499"/>
                </a:lnTo>
                <a:lnTo>
                  <a:pt x="4883011" y="4210416"/>
                </a:lnTo>
                <a:lnTo>
                  <a:pt x="4856883" y="4213859"/>
                </a:lnTo>
                <a:lnTo>
                  <a:pt x="4863819" y="4205035"/>
                </a:lnTo>
                <a:lnTo>
                  <a:pt x="4836663" y="4190003"/>
                </a:lnTo>
                <a:lnTo>
                  <a:pt x="4835194" y="4198663"/>
                </a:lnTo>
                <a:lnTo>
                  <a:pt x="4840416" y="4198457"/>
                </a:lnTo>
                <a:lnTo>
                  <a:pt x="4839274" y="4206086"/>
                </a:lnTo>
                <a:lnTo>
                  <a:pt x="4829645" y="4204231"/>
                </a:lnTo>
                <a:lnTo>
                  <a:pt x="4815023" y="4238929"/>
                </a:lnTo>
                <a:lnTo>
                  <a:pt x="4808446" y="4234971"/>
                </a:lnTo>
                <a:lnTo>
                  <a:pt x="4820425" y="4220931"/>
                </a:lnTo>
                <a:lnTo>
                  <a:pt x="4819984" y="4188931"/>
                </a:lnTo>
                <a:lnTo>
                  <a:pt x="4756957" y="4190023"/>
                </a:lnTo>
                <a:lnTo>
                  <a:pt x="4756353" y="4260036"/>
                </a:lnTo>
                <a:lnTo>
                  <a:pt x="4774224" y="4261087"/>
                </a:lnTo>
                <a:lnTo>
                  <a:pt x="4774436" y="4272094"/>
                </a:lnTo>
                <a:lnTo>
                  <a:pt x="4770127" y="4271970"/>
                </a:lnTo>
                <a:lnTo>
                  <a:pt x="4773130" y="4264220"/>
                </a:lnTo>
                <a:lnTo>
                  <a:pt x="4752730" y="4264612"/>
                </a:lnTo>
                <a:lnTo>
                  <a:pt x="4752845" y="4279451"/>
                </a:lnTo>
                <a:lnTo>
                  <a:pt x="4762212" y="4279492"/>
                </a:lnTo>
                <a:lnTo>
                  <a:pt x="4760531" y="4309208"/>
                </a:lnTo>
                <a:lnTo>
                  <a:pt x="4775382" y="4312463"/>
                </a:lnTo>
                <a:lnTo>
                  <a:pt x="4777618" y="4320890"/>
                </a:lnTo>
                <a:lnTo>
                  <a:pt x="4799617" y="4313040"/>
                </a:lnTo>
                <a:lnTo>
                  <a:pt x="4777700" y="4321302"/>
                </a:lnTo>
                <a:lnTo>
                  <a:pt x="4711327" y="4305499"/>
                </a:lnTo>
                <a:lnTo>
                  <a:pt x="4698108" y="4316975"/>
                </a:lnTo>
                <a:lnTo>
                  <a:pt x="4687500" y="4315533"/>
                </a:lnTo>
                <a:lnTo>
                  <a:pt x="4681299" y="4321096"/>
                </a:lnTo>
                <a:lnTo>
                  <a:pt x="4676893" y="4316563"/>
                </a:lnTo>
                <a:lnTo>
                  <a:pt x="4671507" y="4287921"/>
                </a:lnTo>
                <a:lnTo>
                  <a:pt x="4668080" y="4287921"/>
                </a:lnTo>
                <a:lnTo>
                  <a:pt x="4665224" y="4295196"/>
                </a:lnTo>
                <a:lnTo>
                  <a:pt x="4652935" y="4291713"/>
                </a:lnTo>
                <a:lnTo>
                  <a:pt x="4649475" y="4299049"/>
                </a:lnTo>
                <a:lnTo>
                  <a:pt x="4637138" y="4296782"/>
                </a:lnTo>
                <a:lnTo>
                  <a:pt x="4633139" y="4308095"/>
                </a:lnTo>
                <a:lnTo>
                  <a:pt x="4624065" y="4310794"/>
                </a:lnTo>
                <a:lnTo>
                  <a:pt x="4619790" y="4303768"/>
                </a:lnTo>
                <a:lnTo>
                  <a:pt x="4611548" y="4306282"/>
                </a:lnTo>
                <a:lnTo>
                  <a:pt x="4602311" y="4315307"/>
                </a:lnTo>
                <a:lnTo>
                  <a:pt x="4589957" y="4316316"/>
                </a:lnTo>
                <a:lnTo>
                  <a:pt x="4586367" y="4323919"/>
                </a:lnTo>
                <a:lnTo>
                  <a:pt x="4564139" y="4321632"/>
                </a:lnTo>
                <a:close/>
                <a:moveTo>
                  <a:pt x="4254358" y="4715678"/>
                </a:moveTo>
                <a:lnTo>
                  <a:pt x="4254358" y="4715678"/>
                </a:lnTo>
                <a:lnTo>
                  <a:pt x="4254603" y="4698168"/>
                </a:lnTo>
                <a:lnTo>
                  <a:pt x="4342305" y="4699072"/>
                </a:lnTo>
                <a:lnTo>
                  <a:pt x="4254603" y="4698168"/>
                </a:lnTo>
                <a:lnTo>
                  <a:pt x="4254358" y="4715678"/>
                </a:lnTo>
                <a:close/>
                <a:moveTo>
                  <a:pt x="4128386" y="4172990"/>
                </a:moveTo>
                <a:lnTo>
                  <a:pt x="4128386" y="4172990"/>
                </a:lnTo>
                <a:lnTo>
                  <a:pt x="4130981" y="4164616"/>
                </a:lnTo>
                <a:lnTo>
                  <a:pt x="4132596" y="4163379"/>
                </a:lnTo>
                <a:lnTo>
                  <a:pt x="4136333" y="4163833"/>
                </a:lnTo>
                <a:lnTo>
                  <a:pt x="4136578" y="4166782"/>
                </a:lnTo>
                <a:lnTo>
                  <a:pt x="4138520" y="4169071"/>
                </a:lnTo>
                <a:lnTo>
                  <a:pt x="4139140" y="4172886"/>
                </a:lnTo>
                <a:lnTo>
                  <a:pt x="4141148" y="4171608"/>
                </a:lnTo>
                <a:lnTo>
                  <a:pt x="4141083" y="4170288"/>
                </a:lnTo>
                <a:lnTo>
                  <a:pt x="4141996" y="4169401"/>
                </a:lnTo>
                <a:lnTo>
                  <a:pt x="4143286" y="4169690"/>
                </a:lnTo>
                <a:lnTo>
                  <a:pt x="4143857" y="4170989"/>
                </a:lnTo>
                <a:lnTo>
                  <a:pt x="4141605" y="4169875"/>
                </a:lnTo>
                <a:lnTo>
                  <a:pt x="4141099" y="4171917"/>
                </a:lnTo>
                <a:lnTo>
                  <a:pt x="4139336" y="4173278"/>
                </a:lnTo>
                <a:lnTo>
                  <a:pt x="4138765" y="4172536"/>
                </a:lnTo>
                <a:lnTo>
                  <a:pt x="4138488" y="4169463"/>
                </a:lnTo>
                <a:lnTo>
                  <a:pt x="4136268" y="4167215"/>
                </a:lnTo>
                <a:lnTo>
                  <a:pt x="4135762" y="4164224"/>
                </a:lnTo>
                <a:lnTo>
                  <a:pt x="4132351" y="4163874"/>
                </a:lnTo>
                <a:lnTo>
                  <a:pt x="4128386" y="4172990"/>
                </a:lnTo>
                <a:close/>
                <a:moveTo>
                  <a:pt x="4151282" y="4168329"/>
                </a:moveTo>
                <a:lnTo>
                  <a:pt x="4151282" y="4168329"/>
                </a:lnTo>
                <a:lnTo>
                  <a:pt x="4153012" y="4166328"/>
                </a:lnTo>
                <a:lnTo>
                  <a:pt x="4157141" y="4165276"/>
                </a:lnTo>
                <a:lnTo>
                  <a:pt x="4153665" y="4159171"/>
                </a:lnTo>
                <a:lnTo>
                  <a:pt x="4154057" y="4155438"/>
                </a:lnTo>
                <a:lnTo>
                  <a:pt x="4155885" y="4154902"/>
                </a:lnTo>
                <a:lnTo>
                  <a:pt x="4162886" y="4155500"/>
                </a:lnTo>
                <a:lnTo>
                  <a:pt x="4164518" y="4154489"/>
                </a:lnTo>
                <a:lnTo>
                  <a:pt x="4162886" y="4149828"/>
                </a:lnTo>
                <a:lnTo>
                  <a:pt x="4163049" y="4147971"/>
                </a:lnTo>
                <a:lnTo>
                  <a:pt x="4159785" y="4149333"/>
                </a:lnTo>
                <a:lnTo>
                  <a:pt x="4158936" y="4148797"/>
                </a:lnTo>
                <a:lnTo>
                  <a:pt x="4157827" y="4146548"/>
                </a:lnTo>
                <a:lnTo>
                  <a:pt x="4158169" y="4144609"/>
                </a:lnTo>
                <a:lnTo>
                  <a:pt x="4160829" y="4141309"/>
                </a:lnTo>
                <a:lnTo>
                  <a:pt x="4158218" y="4146858"/>
                </a:lnTo>
                <a:lnTo>
                  <a:pt x="4163359" y="4147930"/>
                </a:lnTo>
                <a:lnTo>
                  <a:pt x="4164991" y="4154345"/>
                </a:lnTo>
                <a:lnTo>
                  <a:pt x="4163310" y="4155624"/>
                </a:lnTo>
                <a:lnTo>
                  <a:pt x="4154122" y="4156160"/>
                </a:lnTo>
                <a:lnTo>
                  <a:pt x="4157925" y="4162657"/>
                </a:lnTo>
                <a:lnTo>
                  <a:pt x="4157125" y="4166246"/>
                </a:lnTo>
                <a:lnTo>
                  <a:pt x="4156717" y="4166679"/>
                </a:lnTo>
                <a:lnTo>
                  <a:pt x="4151511" y="4168164"/>
                </a:lnTo>
                <a:lnTo>
                  <a:pt x="4154677" y="4170308"/>
                </a:lnTo>
                <a:lnTo>
                  <a:pt x="4157435" y="4168164"/>
                </a:lnTo>
                <a:lnTo>
                  <a:pt x="4154481" y="4170659"/>
                </a:lnTo>
                <a:lnTo>
                  <a:pt x="4151282" y="4168329"/>
                </a:lnTo>
                <a:close/>
                <a:moveTo>
                  <a:pt x="4179532" y="4149580"/>
                </a:moveTo>
                <a:lnTo>
                  <a:pt x="4179532" y="4149580"/>
                </a:lnTo>
                <a:lnTo>
                  <a:pt x="4179450" y="4148260"/>
                </a:lnTo>
                <a:lnTo>
                  <a:pt x="4181539" y="4144135"/>
                </a:lnTo>
                <a:lnTo>
                  <a:pt x="4191625" y="4143825"/>
                </a:lnTo>
                <a:lnTo>
                  <a:pt x="4192767" y="4140030"/>
                </a:lnTo>
                <a:lnTo>
                  <a:pt x="4190205" y="4139824"/>
                </a:lnTo>
                <a:lnTo>
                  <a:pt x="4188671" y="4139267"/>
                </a:lnTo>
                <a:lnTo>
                  <a:pt x="4192996" y="4139927"/>
                </a:lnTo>
                <a:lnTo>
                  <a:pt x="4192229" y="4143990"/>
                </a:lnTo>
                <a:lnTo>
                  <a:pt x="4181702" y="4144382"/>
                </a:lnTo>
                <a:lnTo>
                  <a:pt x="4179989" y="4149415"/>
                </a:lnTo>
                <a:lnTo>
                  <a:pt x="4184607" y="4152117"/>
                </a:lnTo>
                <a:lnTo>
                  <a:pt x="4179532" y="4149580"/>
                </a:lnTo>
                <a:close/>
              </a:path>
            </a:pathLst>
          </a:custGeom>
          <a:solidFill>
            <a:srgbClr val="FFFFA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03B20">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4" name="My new Shape"/>
          <p:cNvSpPr/>
          <p:nvPr/>
        </p:nvSpPr>
        <p:spPr>
          <a:xfrm>
            <a:off x="2280819" y="963093"/>
            <a:ext cx="4262746" cy="1677538"/>
          </a:xfrm>
          <a:custGeom>
            <a:avLst/>
            <a:gdLst/>
            <a:ahLst/>
            <a:cxnLst/>
            <a:rect l="l" t="t" r="r" b="b"/>
            <a:pathLst>
              <a:path w="4262746" h="1677538">
                <a:moveTo>
                  <a:pt x="3744839" y="1473702"/>
                </a:moveTo>
                <a:lnTo>
                  <a:pt x="3744839" y="1473702"/>
                </a:lnTo>
                <a:lnTo>
                  <a:pt x="3744855" y="1464631"/>
                </a:lnTo>
                <a:lnTo>
                  <a:pt x="3775373" y="1457975"/>
                </a:lnTo>
                <a:lnTo>
                  <a:pt x="3775096" y="1473135"/>
                </a:lnTo>
                <a:lnTo>
                  <a:pt x="3744839" y="1473702"/>
                </a:lnTo>
                <a:close/>
                <a:moveTo>
                  <a:pt x="4221996" y="272684"/>
                </a:moveTo>
                <a:lnTo>
                  <a:pt x="4221996" y="272684"/>
                </a:lnTo>
                <a:lnTo>
                  <a:pt x="4221620" y="262248"/>
                </a:lnTo>
                <a:lnTo>
                  <a:pt x="4248189" y="260554"/>
                </a:lnTo>
                <a:lnTo>
                  <a:pt x="4240519" y="236165"/>
                </a:lnTo>
                <a:lnTo>
                  <a:pt x="4250702" y="244274"/>
                </a:lnTo>
                <a:lnTo>
                  <a:pt x="4251306" y="235700"/>
                </a:lnTo>
                <a:lnTo>
                  <a:pt x="4260396" y="242369"/>
                </a:lnTo>
                <a:lnTo>
                  <a:pt x="4262746" y="251197"/>
                </a:lnTo>
                <a:lnTo>
                  <a:pt x="4257883" y="259834"/>
                </a:lnTo>
                <a:lnTo>
                  <a:pt x="4260576" y="264703"/>
                </a:lnTo>
                <a:lnTo>
                  <a:pt x="4241123" y="273848"/>
                </a:lnTo>
                <a:lnTo>
                  <a:pt x="4235525" y="282314"/>
                </a:lnTo>
                <a:lnTo>
                  <a:pt x="4229111" y="273530"/>
                </a:lnTo>
                <a:lnTo>
                  <a:pt x="4221996" y="272684"/>
                </a:lnTo>
                <a:close/>
                <a:moveTo>
                  <a:pt x="4214864" y="247132"/>
                </a:moveTo>
                <a:lnTo>
                  <a:pt x="4214864" y="247132"/>
                </a:lnTo>
                <a:lnTo>
                  <a:pt x="4225913" y="240590"/>
                </a:lnTo>
                <a:lnTo>
                  <a:pt x="4225896" y="260660"/>
                </a:lnTo>
                <a:lnTo>
                  <a:pt x="4223203" y="255474"/>
                </a:lnTo>
                <a:lnTo>
                  <a:pt x="4214864" y="247132"/>
                </a:lnTo>
                <a:close/>
                <a:moveTo>
                  <a:pt x="4181278" y="246264"/>
                </a:moveTo>
                <a:lnTo>
                  <a:pt x="4181278" y="246264"/>
                </a:lnTo>
                <a:lnTo>
                  <a:pt x="4182241" y="183733"/>
                </a:lnTo>
                <a:lnTo>
                  <a:pt x="4213248" y="184135"/>
                </a:lnTo>
                <a:lnTo>
                  <a:pt x="4225570" y="171850"/>
                </a:lnTo>
                <a:lnTo>
                  <a:pt x="4232995" y="177040"/>
                </a:lnTo>
                <a:lnTo>
                  <a:pt x="4232897" y="183288"/>
                </a:lnTo>
                <a:lnTo>
                  <a:pt x="4239229" y="179984"/>
                </a:lnTo>
                <a:lnTo>
                  <a:pt x="4236798" y="190468"/>
                </a:lnTo>
                <a:lnTo>
                  <a:pt x="4227137" y="201947"/>
                </a:lnTo>
                <a:lnTo>
                  <a:pt x="4227251" y="215796"/>
                </a:lnTo>
                <a:lnTo>
                  <a:pt x="4233191" y="228077"/>
                </a:lnTo>
                <a:lnTo>
                  <a:pt x="4230205" y="234366"/>
                </a:lnTo>
                <a:lnTo>
                  <a:pt x="4234089" y="238452"/>
                </a:lnTo>
                <a:lnTo>
                  <a:pt x="4243881" y="220645"/>
                </a:lnTo>
                <a:lnTo>
                  <a:pt x="4251241" y="221196"/>
                </a:lnTo>
                <a:lnTo>
                  <a:pt x="4252954" y="224986"/>
                </a:lnTo>
                <a:lnTo>
                  <a:pt x="4243260" y="224308"/>
                </a:lnTo>
                <a:lnTo>
                  <a:pt x="4235150" y="238389"/>
                </a:lnTo>
                <a:lnTo>
                  <a:pt x="4238854" y="254711"/>
                </a:lnTo>
                <a:lnTo>
                  <a:pt x="4235721" y="241586"/>
                </a:lnTo>
                <a:lnTo>
                  <a:pt x="4228442" y="233836"/>
                </a:lnTo>
                <a:lnTo>
                  <a:pt x="4219368" y="238346"/>
                </a:lnTo>
                <a:lnTo>
                  <a:pt x="4201792" y="236483"/>
                </a:lnTo>
                <a:lnTo>
                  <a:pt x="4181278" y="246264"/>
                </a:lnTo>
                <a:close/>
                <a:moveTo>
                  <a:pt x="3120543" y="1145804"/>
                </a:moveTo>
                <a:lnTo>
                  <a:pt x="3120543" y="1145804"/>
                </a:lnTo>
                <a:lnTo>
                  <a:pt x="3111355" y="1146288"/>
                </a:lnTo>
                <a:lnTo>
                  <a:pt x="3115223" y="1150685"/>
                </a:lnTo>
                <a:lnTo>
                  <a:pt x="3109022" y="1153715"/>
                </a:lnTo>
                <a:lnTo>
                  <a:pt x="3096912" y="1150643"/>
                </a:lnTo>
                <a:lnTo>
                  <a:pt x="3084248" y="1137997"/>
                </a:lnTo>
                <a:lnTo>
                  <a:pt x="3084917" y="1126822"/>
                </a:lnTo>
                <a:lnTo>
                  <a:pt x="3076415" y="1116131"/>
                </a:lnTo>
                <a:lnTo>
                  <a:pt x="3059410" y="1112595"/>
                </a:lnTo>
                <a:lnTo>
                  <a:pt x="3047317" y="1103524"/>
                </a:lnTo>
                <a:lnTo>
                  <a:pt x="3046778" y="1107712"/>
                </a:lnTo>
                <a:lnTo>
                  <a:pt x="3016423" y="1105734"/>
                </a:lnTo>
                <a:lnTo>
                  <a:pt x="3015314" y="1114994"/>
                </a:lnTo>
                <a:lnTo>
                  <a:pt x="3004396" y="1115436"/>
                </a:lnTo>
                <a:lnTo>
                  <a:pt x="2972393" y="1077969"/>
                </a:lnTo>
                <a:lnTo>
                  <a:pt x="2968525" y="1048388"/>
                </a:lnTo>
                <a:lnTo>
                  <a:pt x="2946004" y="1026719"/>
                </a:lnTo>
                <a:lnTo>
                  <a:pt x="2923662" y="1038301"/>
                </a:lnTo>
                <a:lnTo>
                  <a:pt x="2926224" y="1048619"/>
                </a:lnTo>
                <a:lnTo>
                  <a:pt x="2916106" y="1054262"/>
                </a:lnTo>
                <a:lnTo>
                  <a:pt x="2908338" y="1066937"/>
                </a:lnTo>
                <a:lnTo>
                  <a:pt x="2921459" y="1091504"/>
                </a:lnTo>
                <a:lnTo>
                  <a:pt x="2914033" y="1094157"/>
                </a:lnTo>
                <a:lnTo>
                  <a:pt x="2916041" y="1106618"/>
                </a:lnTo>
                <a:lnTo>
                  <a:pt x="2907962" y="1108091"/>
                </a:lnTo>
                <a:lnTo>
                  <a:pt x="2910639" y="1128990"/>
                </a:lnTo>
                <a:lnTo>
                  <a:pt x="2877216" y="1131852"/>
                </a:lnTo>
                <a:lnTo>
                  <a:pt x="2883401" y="1145846"/>
                </a:lnTo>
                <a:lnTo>
                  <a:pt x="2811872" y="1145257"/>
                </a:lnTo>
                <a:lnTo>
                  <a:pt x="2809456" y="1178269"/>
                </a:lnTo>
                <a:lnTo>
                  <a:pt x="2799256" y="1159754"/>
                </a:lnTo>
                <a:lnTo>
                  <a:pt x="2782855" y="1158955"/>
                </a:lnTo>
                <a:lnTo>
                  <a:pt x="2784487" y="1143763"/>
                </a:lnTo>
                <a:lnTo>
                  <a:pt x="2782317" y="1158807"/>
                </a:lnTo>
                <a:lnTo>
                  <a:pt x="2776115" y="1143720"/>
                </a:lnTo>
                <a:lnTo>
                  <a:pt x="2738221" y="1143363"/>
                </a:lnTo>
                <a:lnTo>
                  <a:pt x="2737943" y="1081737"/>
                </a:lnTo>
                <a:lnTo>
                  <a:pt x="2723468" y="1081547"/>
                </a:lnTo>
                <a:lnTo>
                  <a:pt x="2724447" y="1053146"/>
                </a:lnTo>
                <a:lnTo>
                  <a:pt x="2717413" y="1036406"/>
                </a:lnTo>
                <a:lnTo>
                  <a:pt x="2702937" y="1036553"/>
                </a:lnTo>
                <a:lnTo>
                  <a:pt x="2699690" y="1028951"/>
                </a:lnTo>
                <a:lnTo>
                  <a:pt x="2714459" y="1028530"/>
                </a:lnTo>
                <a:lnTo>
                  <a:pt x="2708029" y="1022149"/>
                </a:lnTo>
                <a:lnTo>
                  <a:pt x="2670396" y="1027267"/>
                </a:lnTo>
                <a:lnTo>
                  <a:pt x="2684104" y="1029415"/>
                </a:lnTo>
                <a:lnTo>
                  <a:pt x="2684104" y="1036090"/>
                </a:lnTo>
                <a:lnTo>
                  <a:pt x="2665369" y="1036996"/>
                </a:lnTo>
                <a:lnTo>
                  <a:pt x="2631343" y="1061421"/>
                </a:lnTo>
                <a:lnTo>
                  <a:pt x="2630576" y="1041502"/>
                </a:lnTo>
                <a:lnTo>
                  <a:pt x="2627246" y="1037627"/>
                </a:lnTo>
                <a:lnTo>
                  <a:pt x="2612444" y="1037417"/>
                </a:lnTo>
                <a:lnTo>
                  <a:pt x="2600874" y="1050198"/>
                </a:lnTo>
                <a:lnTo>
                  <a:pt x="2600547" y="1019369"/>
                </a:lnTo>
                <a:lnTo>
                  <a:pt x="2629596" y="1019854"/>
                </a:lnTo>
                <a:lnTo>
                  <a:pt x="2612918" y="1003952"/>
                </a:lnTo>
                <a:lnTo>
                  <a:pt x="2574289" y="1001804"/>
                </a:lnTo>
                <a:lnTo>
                  <a:pt x="2582041" y="998118"/>
                </a:lnTo>
                <a:lnTo>
                  <a:pt x="2585810" y="988618"/>
                </a:lnTo>
                <a:lnTo>
                  <a:pt x="2570127" y="988555"/>
                </a:lnTo>
                <a:lnTo>
                  <a:pt x="2569719" y="939318"/>
                </a:lnTo>
                <a:lnTo>
                  <a:pt x="2559258" y="941657"/>
                </a:lnTo>
                <a:lnTo>
                  <a:pt x="2545909" y="933945"/>
                </a:lnTo>
                <a:lnTo>
                  <a:pt x="2534175" y="938222"/>
                </a:lnTo>
                <a:lnTo>
                  <a:pt x="2512290" y="930615"/>
                </a:lnTo>
                <a:lnTo>
                  <a:pt x="2522751" y="927728"/>
                </a:lnTo>
                <a:lnTo>
                  <a:pt x="2518475" y="835630"/>
                </a:lnTo>
                <a:lnTo>
                  <a:pt x="2507443" y="836052"/>
                </a:lnTo>
                <a:lnTo>
                  <a:pt x="2507247" y="805072"/>
                </a:lnTo>
                <a:lnTo>
                  <a:pt x="2477121" y="805241"/>
                </a:lnTo>
                <a:lnTo>
                  <a:pt x="2477007" y="790097"/>
                </a:lnTo>
                <a:lnTo>
                  <a:pt x="2503428" y="790118"/>
                </a:lnTo>
                <a:lnTo>
                  <a:pt x="2500736" y="774044"/>
                </a:lnTo>
                <a:lnTo>
                  <a:pt x="2501927" y="743537"/>
                </a:lnTo>
                <a:lnTo>
                  <a:pt x="2502906" y="778327"/>
                </a:lnTo>
                <a:lnTo>
                  <a:pt x="2507133" y="786954"/>
                </a:lnTo>
                <a:lnTo>
                  <a:pt x="2510348" y="748896"/>
                </a:lnTo>
                <a:lnTo>
                  <a:pt x="2507688" y="743790"/>
                </a:lnTo>
                <a:lnTo>
                  <a:pt x="2583199" y="743453"/>
                </a:lnTo>
                <a:lnTo>
                  <a:pt x="2583575" y="774318"/>
                </a:lnTo>
                <a:lnTo>
                  <a:pt x="2584113" y="758749"/>
                </a:lnTo>
                <a:lnTo>
                  <a:pt x="2629760" y="760121"/>
                </a:lnTo>
                <a:lnTo>
                  <a:pt x="2631424" y="668783"/>
                </a:lnTo>
                <a:lnTo>
                  <a:pt x="2642424" y="667158"/>
                </a:lnTo>
                <a:lnTo>
                  <a:pt x="2644562" y="656180"/>
                </a:lnTo>
                <a:lnTo>
                  <a:pt x="2638621" y="638275"/>
                </a:lnTo>
                <a:lnTo>
                  <a:pt x="2647401" y="641316"/>
                </a:lnTo>
                <a:lnTo>
                  <a:pt x="2642326" y="626873"/>
                </a:lnTo>
                <a:lnTo>
                  <a:pt x="2633268" y="619081"/>
                </a:lnTo>
                <a:lnTo>
                  <a:pt x="2635896" y="601383"/>
                </a:lnTo>
                <a:lnTo>
                  <a:pt x="2630396" y="591900"/>
                </a:lnTo>
                <a:lnTo>
                  <a:pt x="2676891" y="591752"/>
                </a:lnTo>
                <a:lnTo>
                  <a:pt x="2677234" y="608965"/>
                </a:lnTo>
                <a:lnTo>
                  <a:pt x="2686585" y="613463"/>
                </a:lnTo>
                <a:lnTo>
                  <a:pt x="2689604" y="575382"/>
                </a:lnTo>
                <a:lnTo>
                  <a:pt x="2805637" y="576713"/>
                </a:lnTo>
                <a:lnTo>
                  <a:pt x="2809554" y="593970"/>
                </a:lnTo>
                <a:lnTo>
                  <a:pt x="2813993" y="598025"/>
                </a:lnTo>
                <a:lnTo>
                  <a:pt x="2813748" y="614477"/>
                </a:lnTo>
                <a:lnTo>
                  <a:pt x="2807857" y="622269"/>
                </a:lnTo>
                <a:lnTo>
                  <a:pt x="2806453" y="639458"/>
                </a:lnTo>
                <a:lnTo>
                  <a:pt x="2833822" y="639416"/>
                </a:lnTo>
                <a:lnTo>
                  <a:pt x="2837069" y="635826"/>
                </a:lnTo>
                <a:lnTo>
                  <a:pt x="2829938" y="627844"/>
                </a:lnTo>
                <a:lnTo>
                  <a:pt x="2823132" y="600982"/>
                </a:lnTo>
                <a:lnTo>
                  <a:pt x="2851757" y="600010"/>
                </a:lnTo>
                <a:lnTo>
                  <a:pt x="2851724" y="584381"/>
                </a:lnTo>
                <a:lnTo>
                  <a:pt x="2874523" y="584275"/>
                </a:lnTo>
                <a:lnTo>
                  <a:pt x="2874490" y="562982"/>
                </a:lnTo>
                <a:lnTo>
                  <a:pt x="2935069" y="562496"/>
                </a:lnTo>
                <a:lnTo>
                  <a:pt x="2935331" y="624085"/>
                </a:lnTo>
                <a:lnTo>
                  <a:pt x="2922846" y="624149"/>
                </a:lnTo>
                <a:lnTo>
                  <a:pt x="2924070" y="639563"/>
                </a:lnTo>
                <a:lnTo>
                  <a:pt x="3001344" y="641105"/>
                </a:lnTo>
                <a:lnTo>
                  <a:pt x="3009618" y="660423"/>
                </a:lnTo>
                <a:lnTo>
                  <a:pt x="3003368" y="664540"/>
                </a:lnTo>
                <a:lnTo>
                  <a:pt x="2993935" y="683707"/>
                </a:lnTo>
                <a:lnTo>
                  <a:pt x="2997117" y="707684"/>
                </a:lnTo>
                <a:lnTo>
                  <a:pt x="2994131" y="720917"/>
                </a:lnTo>
                <a:lnTo>
                  <a:pt x="2995681" y="740035"/>
                </a:lnTo>
                <a:lnTo>
                  <a:pt x="2999418" y="731003"/>
                </a:lnTo>
                <a:lnTo>
                  <a:pt x="2996448" y="730898"/>
                </a:lnTo>
                <a:lnTo>
                  <a:pt x="2996921" y="723364"/>
                </a:lnTo>
                <a:lnTo>
                  <a:pt x="3004722" y="711293"/>
                </a:lnTo>
                <a:lnTo>
                  <a:pt x="3007562" y="728387"/>
                </a:lnTo>
                <a:lnTo>
                  <a:pt x="2996546" y="741680"/>
                </a:lnTo>
                <a:lnTo>
                  <a:pt x="3009814" y="760880"/>
                </a:lnTo>
                <a:lnTo>
                  <a:pt x="3026933" y="748242"/>
                </a:lnTo>
                <a:lnTo>
                  <a:pt x="3027243" y="763918"/>
                </a:lnTo>
                <a:lnTo>
                  <a:pt x="3035224" y="763960"/>
                </a:lnTo>
                <a:lnTo>
                  <a:pt x="3038879" y="770521"/>
                </a:lnTo>
                <a:lnTo>
                  <a:pt x="3046386" y="767146"/>
                </a:lnTo>
                <a:lnTo>
                  <a:pt x="3050793" y="775753"/>
                </a:lnTo>
                <a:lnTo>
                  <a:pt x="3057924" y="774846"/>
                </a:lnTo>
                <a:lnTo>
                  <a:pt x="3055836" y="783579"/>
                </a:lnTo>
                <a:lnTo>
                  <a:pt x="3051217" y="784149"/>
                </a:lnTo>
                <a:lnTo>
                  <a:pt x="3057027" y="785203"/>
                </a:lnTo>
                <a:lnTo>
                  <a:pt x="3118030" y="785140"/>
                </a:lnTo>
                <a:lnTo>
                  <a:pt x="3118014" y="774382"/>
                </a:lnTo>
                <a:lnTo>
                  <a:pt x="3122665" y="771407"/>
                </a:lnTo>
                <a:lnTo>
                  <a:pt x="3117900" y="770374"/>
                </a:lnTo>
                <a:lnTo>
                  <a:pt x="3125815" y="770099"/>
                </a:lnTo>
                <a:lnTo>
                  <a:pt x="3126549" y="777736"/>
                </a:lnTo>
                <a:lnTo>
                  <a:pt x="3149070" y="777525"/>
                </a:lnTo>
                <a:lnTo>
                  <a:pt x="3149119" y="803279"/>
                </a:lnTo>
                <a:lnTo>
                  <a:pt x="3173534" y="808489"/>
                </a:lnTo>
                <a:lnTo>
                  <a:pt x="3353916" y="805747"/>
                </a:lnTo>
                <a:lnTo>
                  <a:pt x="3356005" y="813065"/>
                </a:lnTo>
                <a:lnTo>
                  <a:pt x="3375082" y="812981"/>
                </a:lnTo>
                <a:lnTo>
                  <a:pt x="3375148" y="805389"/>
                </a:lnTo>
                <a:lnTo>
                  <a:pt x="3423030" y="804482"/>
                </a:lnTo>
                <a:lnTo>
                  <a:pt x="3419945" y="811821"/>
                </a:lnTo>
                <a:lnTo>
                  <a:pt x="3434193" y="826520"/>
                </a:lnTo>
                <a:lnTo>
                  <a:pt x="3432969" y="827828"/>
                </a:lnTo>
                <a:lnTo>
                  <a:pt x="3432251" y="831202"/>
                </a:lnTo>
                <a:lnTo>
                  <a:pt x="3427501" y="833163"/>
                </a:lnTo>
                <a:lnTo>
                  <a:pt x="3422965" y="832804"/>
                </a:lnTo>
                <a:lnTo>
                  <a:pt x="3420974" y="833753"/>
                </a:lnTo>
                <a:lnTo>
                  <a:pt x="3421055" y="834871"/>
                </a:lnTo>
                <a:lnTo>
                  <a:pt x="3423291" y="840459"/>
                </a:lnTo>
                <a:lnTo>
                  <a:pt x="3424417" y="841281"/>
                </a:lnTo>
                <a:lnTo>
                  <a:pt x="3424433" y="843200"/>
                </a:lnTo>
                <a:lnTo>
                  <a:pt x="3425804" y="846805"/>
                </a:lnTo>
                <a:lnTo>
                  <a:pt x="3426294" y="846637"/>
                </a:lnTo>
                <a:lnTo>
                  <a:pt x="3424433" y="841175"/>
                </a:lnTo>
                <a:lnTo>
                  <a:pt x="3421512" y="835777"/>
                </a:lnTo>
                <a:lnTo>
                  <a:pt x="3421382" y="833795"/>
                </a:lnTo>
                <a:lnTo>
                  <a:pt x="3426555" y="833584"/>
                </a:lnTo>
                <a:lnTo>
                  <a:pt x="3432316" y="831497"/>
                </a:lnTo>
                <a:lnTo>
                  <a:pt x="3443152" y="814246"/>
                </a:lnTo>
                <a:lnTo>
                  <a:pt x="3439040" y="809565"/>
                </a:lnTo>
                <a:lnTo>
                  <a:pt x="3450724" y="784528"/>
                </a:lnTo>
                <a:lnTo>
                  <a:pt x="3457138" y="783199"/>
                </a:lnTo>
                <a:lnTo>
                  <a:pt x="3457106" y="794822"/>
                </a:lnTo>
                <a:lnTo>
                  <a:pt x="3479268" y="802478"/>
                </a:lnTo>
                <a:lnTo>
                  <a:pt x="3497970" y="791911"/>
                </a:lnTo>
                <a:lnTo>
                  <a:pt x="3515024" y="794273"/>
                </a:lnTo>
                <a:lnTo>
                  <a:pt x="3532127" y="806000"/>
                </a:lnTo>
                <a:lnTo>
                  <a:pt x="3556558" y="797922"/>
                </a:lnTo>
                <a:lnTo>
                  <a:pt x="3559202" y="790730"/>
                </a:lnTo>
                <a:lnTo>
                  <a:pt x="3568488" y="786300"/>
                </a:lnTo>
                <a:lnTo>
                  <a:pt x="3577382" y="786068"/>
                </a:lnTo>
                <a:lnTo>
                  <a:pt x="3579846" y="772546"/>
                </a:lnTo>
                <a:lnTo>
                  <a:pt x="3594697" y="771365"/>
                </a:lnTo>
                <a:lnTo>
                  <a:pt x="3602172" y="763138"/>
                </a:lnTo>
                <a:lnTo>
                  <a:pt x="3625052" y="774213"/>
                </a:lnTo>
                <a:lnTo>
                  <a:pt x="3636868" y="760943"/>
                </a:lnTo>
                <a:lnTo>
                  <a:pt x="3640637" y="786110"/>
                </a:lnTo>
                <a:lnTo>
                  <a:pt x="3643722" y="776259"/>
                </a:lnTo>
                <a:lnTo>
                  <a:pt x="3662898" y="777736"/>
                </a:lnTo>
                <a:lnTo>
                  <a:pt x="3663844" y="737418"/>
                </a:lnTo>
                <a:lnTo>
                  <a:pt x="3678401" y="741870"/>
                </a:lnTo>
                <a:lnTo>
                  <a:pt x="3712085" y="728513"/>
                </a:lnTo>
                <a:lnTo>
                  <a:pt x="3733187" y="706692"/>
                </a:lnTo>
                <a:lnTo>
                  <a:pt x="3748380" y="716675"/>
                </a:lnTo>
                <a:lnTo>
                  <a:pt x="3757683" y="742313"/>
                </a:lnTo>
                <a:lnTo>
                  <a:pt x="3773725" y="731911"/>
                </a:lnTo>
                <a:lnTo>
                  <a:pt x="3786993" y="732565"/>
                </a:lnTo>
                <a:lnTo>
                  <a:pt x="3787858" y="722689"/>
                </a:lnTo>
                <a:lnTo>
                  <a:pt x="3795055" y="718490"/>
                </a:lnTo>
                <a:lnTo>
                  <a:pt x="3794027" y="711842"/>
                </a:lnTo>
                <a:lnTo>
                  <a:pt x="3816744" y="700108"/>
                </a:lnTo>
                <a:lnTo>
                  <a:pt x="3827433" y="684003"/>
                </a:lnTo>
                <a:lnTo>
                  <a:pt x="3843508" y="680140"/>
                </a:lnTo>
                <a:lnTo>
                  <a:pt x="3843769" y="674588"/>
                </a:lnTo>
                <a:lnTo>
                  <a:pt x="3853055" y="669269"/>
                </a:lnTo>
                <a:lnTo>
                  <a:pt x="3863696" y="674398"/>
                </a:lnTo>
                <a:lnTo>
                  <a:pt x="3861134" y="679760"/>
                </a:lnTo>
                <a:lnTo>
                  <a:pt x="3865703" y="682145"/>
                </a:lnTo>
                <a:lnTo>
                  <a:pt x="3871154" y="676615"/>
                </a:lnTo>
                <a:lnTo>
                  <a:pt x="3884210" y="681723"/>
                </a:lnTo>
                <a:lnTo>
                  <a:pt x="3894589" y="697385"/>
                </a:lnTo>
                <a:lnTo>
                  <a:pt x="3908901" y="705257"/>
                </a:lnTo>
                <a:lnTo>
                  <a:pt x="3907596" y="722541"/>
                </a:lnTo>
                <a:lnTo>
                  <a:pt x="3902700" y="728155"/>
                </a:lnTo>
                <a:lnTo>
                  <a:pt x="3904267" y="737566"/>
                </a:lnTo>
                <a:lnTo>
                  <a:pt x="3894328" y="756154"/>
                </a:lnTo>
                <a:lnTo>
                  <a:pt x="3880097" y="751618"/>
                </a:lnTo>
                <a:lnTo>
                  <a:pt x="3878384" y="762863"/>
                </a:lnTo>
                <a:lnTo>
                  <a:pt x="3868331" y="764446"/>
                </a:lnTo>
                <a:lnTo>
                  <a:pt x="3866829" y="781638"/>
                </a:lnTo>
                <a:lnTo>
                  <a:pt x="3854622" y="783136"/>
                </a:lnTo>
                <a:lnTo>
                  <a:pt x="3848763" y="793387"/>
                </a:lnTo>
                <a:lnTo>
                  <a:pt x="3847213" y="790709"/>
                </a:lnTo>
                <a:lnTo>
                  <a:pt x="3844324" y="813171"/>
                </a:lnTo>
                <a:lnTo>
                  <a:pt x="3827188" y="814225"/>
                </a:lnTo>
                <a:lnTo>
                  <a:pt x="3811032" y="823041"/>
                </a:lnTo>
                <a:lnTo>
                  <a:pt x="3818980" y="825255"/>
                </a:lnTo>
                <a:lnTo>
                  <a:pt x="3818719" y="830063"/>
                </a:lnTo>
                <a:lnTo>
                  <a:pt x="3825051" y="834681"/>
                </a:lnTo>
                <a:lnTo>
                  <a:pt x="3805124" y="860468"/>
                </a:lnTo>
                <a:lnTo>
                  <a:pt x="3804569" y="865738"/>
                </a:lnTo>
                <a:lnTo>
                  <a:pt x="3809367" y="864621"/>
                </a:lnTo>
                <a:lnTo>
                  <a:pt x="3810608" y="891119"/>
                </a:lnTo>
                <a:lnTo>
                  <a:pt x="3802056" y="912133"/>
                </a:lnTo>
                <a:lnTo>
                  <a:pt x="3784920" y="931669"/>
                </a:lnTo>
                <a:lnTo>
                  <a:pt x="3776222" y="968521"/>
                </a:lnTo>
                <a:lnTo>
                  <a:pt x="3787140" y="963907"/>
                </a:lnTo>
                <a:lnTo>
                  <a:pt x="3790763" y="966941"/>
                </a:lnTo>
                <a:lnTo>
                  <a:pt x="3785622" y="982614"/>
                </a:lnTo>
                <a:lnTo>
                  <a:pt x="3756100" y="994748"/>
                </a:lnTo>
                <a:lnTo>
                  <a:pt x="3750469" y="992768"/>
                </a:lnTo>
                <a:lnTo>
                  <a:pt x="3755675" y="995000"/>
                </a:lnTo>
                <a:lnTo>
                  <a:pt x="3730510" y="1004710"/>
                </a:lnTo>
                <a:lnTo>
                  <a:pt x="3716590" y="1022191"/>
                </a:lnTo>
                <a:lnTo>
                  <a:pt x="3701788" y="1026740"/>
                </a:lnTo>
                <a:lnTo>
                  <a:pt x="3716802" y="1023265"/>
                </a:lnTo>
                <a:lnTo>
                  <a:pt x="3733791" y="1011324"/>
                </a:lnTo>
                <a:lnTo>
                  <a:pt x="3768829" y="1006732"/>
                </a:lnTo>
                <a:lnTo>
                  <a:pt x="3769482" y="1029204"/>
                </a:lnTo>
                <a:lnTo>
                  <a:pt x="3769922" y="1022254"/>
                </a:lnTo>
                <a:lnTo>
                  <a:pt x="3777821" y="1015052"/>
                </a:lnTo>
                <a:lnTo>
                  <a:pt x="3787221" y="1014462"/>
                </a:lnTo>
                <a:lnTo>
                  <a:pt x="3798270" y="1000350"/>
                </a:lnTo>
                <a:lnTo>
                  <a:pt x="3812158" y="998012"/>
                </a:lnTo>
                <a:lnTo>
                  <a:pt x="3824447" y="1000098"/>
                </a:lnTo>
                <a:lnTo>
                  <a:pt x="3824104" y="1030468"/>
                </a:lnTo>
                <a:lnTo>
                  <a:pt x="3847637" y="1010755"/>
                </a:lnTo>
                <a:lnTo>
                  <a:pt x="3860660" y="1010903"/>
                </a:lnTo>
                <a:lnTo>
                  <a:pt x="3868282" y="1037943"/>
                </a:lnTo>
                <a:lnTo>
                  <a:pt x="3880783" y="1045650"/>
                </a:lnTo>
                <a:lnTo>
                  <a:pt x="3881403" y="1052135"/>
                </a:lnTo>
                <a:lnTo>
                  <a:pt x="3897527" y="1056662"/>
                </a:lnTo>
                <a:lnTo>
                  <a:pt x="3915380" y="1095546"/>
                </a:lnTo>
                <a:lnTo>
                  <a:pt x="3915152" y="1113753"/>
                </a:lnTo>
                <a:lnTo>
                  <a:pt x="3902390" y="1113311"/>
                </a:lnTo>
                <a:lnTo>
                  <a:pt x="3900187" y="1103629"/>
                </a:lnTo>
                <a:lnTo>
                  <a:pt x="3893316" y="1098619"/>
                </a:lnTo>
                <a:lnTo>
                  <a:pt x="3881762" y="1102766"/>
                </a:lnTo>
                <a:lnTo>
                  <a:pt x="3899469" y="1146540"/>
                </a:lnTo>
                <a:lnTo>
                  <a:pt x="3905801" y="1156430"/>
                </a:lnTo>
                <a:lnTo>
                  <a:pt x="3925221" y="1156430"/>
                </a:lnTo>
                <a:lnTo>
                  <a:pt x="3927294" y="1125959"/>
                </a:lnTo>
                <a:lnTo>
                  <a:pt x="3926592" y="1179636"/>
                </a:lnTo>
                <a:lnTo>
                  <a:pt x="3937592" y="1175744"/>
                </a:lnTo>
                <a:lnTo>
                  <a:pt x="3942765" y="1158934"/>
                </a:lnTo>
                <a:lnTo>
                  <a:pt x="3948493" y="1175155"/>
                </a:lnTo>
                <a:lnTo>
                  <a:pt x="3948526" y="1212409"/>
                </a:lnTo>
                <a:lnTo>
                  <a:pt x="3957175" y="1220023"/>
                </a:lnTo>
                <a:lnTo>
                  <a:pt x="3957094" y="1236342"/>
                </a:lnTo>
                <a:lnTo>
                  <a:pt x="3986110" y="1239812"/>
                </a:lnTo>
                <a:lnTo>
                  <a:pt x="3995608" y="1254237"/>
                </a:lnTo>
                <a:lnTo>
                  <a:pt x="3995706" y="1290631"/>
                </a:lnTo>
                <a:lnTo>
                  <a:pt x="4015486" y="1290862"/>
                </a:lnTo>
                <a:lnTo>
                  <a:pt x="4024233" y="1311882"/>
                </a:lnTo>
                <a:lnTo>
                  <a:pt x="4015518" y="1321614"/>
                </a:lnTo>
                <a:lnTo>
                  <a:pt x="3995771" y="1329264"/>
                </a:lnTo>
                <a:lnTo>
                  <a:pt x="3980855" y="1318272"/>
                </a:lnTo>
                <a:lnTo>
                  <a:pt x="3978130" y="1324073"/>
                </a:lnTo>
                <a:lnTo>
                  <a:pt x="3973462" y="1323652"/>
                </a:lnTo>
                <a:lnTo>
                  <a:pt x="3972059" y="1334434"/>
                </a:lnTo>
                <a:lnTo>
                  <a:pt x="3968860" y="1327330"/>
                </a:lnTo>
                <a:lnTo>
                  <a:pt x="3968550" y="1335905"/>
                </a:lnTo>
                <a:lnTo>
                  <a:pt x="3965188" y="1332332"/>
                </a:lnTo>
                <a:lnTo>
                  <a:pt x="3957453" y="1335400"/>
                </a:lnTo>
                <a:lnTo>
                  <a:pt x="3960651" y="1344122"/>
                </a:lnTo>
                <a:lnTo>
                  <a:pt x="3970264" y="1350384"/>
                </a:lnTo>
                <a:lnTo>
                  <a:pt x="3972646" y="1344290"/>
                </a:lnTo>
                <a:lnTo>
                  <a:pt x="3976286" y="1352884"/>
                </a:lnTo>
                <a:lnTo>
                  <a:pt x="3980643" y="1347904"/>
                </a:lnTo>
                <a:lnTo>
                  <a:pt x="3979337" y="1365071"/>
                </a:lnTo>
                <a:lnTo>
                  <a:pt x="3995886" y="1375030"/>
                </a:lnTo>
                <a:lnTo>
                  <a:pt x="3978456" y="1370303"/>
                </a:lnTo>
                <a:lnTo>
                  <a:pt x="3973364" y="1355385"/>
                </a:lnTo>
                <a:lnTo>
                  <a:pt x="3958660" y="1347274"/>
                </a:lnTo>
                <a:lnTo>
                  <a:pt x="3955135" y="1337544"/>
                </a:lnTo>
                <a:lnTo>
                  <a:pt x="3947530" y="1337334"/>
                </a:lnTo>
                <a:lnTo>
                  <a:pt x="3932402" y="1343722"/>
                </a:lnTo>
                <a:lnTo>
                  <a:pt x="3927800" y="1353914"/>
                </a:lnTo>
                <a:lnTo>
                  <a:pt x="3910941" y="1356225"/>
                </a:lnTo>
                <a:lnTo>
                  <a:pt x="3904136" y="1366269"/>
                </a:lnTo>
                <a:lnTo>
                  <a:pt x="3874581" y="1382005"/>
                </a:lnTo>
                <a:lnTo>
                  <a:pt x="3857608" y="1380514"/>
                </a:lnTo>
                <a:lnTo>
                  <a:pt x="3844830" y="1397488"/>
                </a:lnTo>
                <a:lnTo>
                  <a:pt x="3840016" y="1394967"/>
                </a:lnTo>
                <a:lnTo>
                  <a:pt x="3836703" y="1403622"/>
                </a:lnTo>
                <a:lnTo>
                  <a:pt x="3822505" y="1412486"/>
                </a:lnTo>
                <a:lnTo>
                  <a:pt x="3816189" y="1400996"/>
                </a:lnTo>
                <a:lnTo>
                  <a:pt x="3803460" y="1407004"/>
                </a:lnTo>
                <a:lnTo>
                  <a:pt x="3800245" y="1400639"/>
                </a:lnTo>
                <a:lnTo>
                  <a:pt x="3795218" y="1406521"/>
                </a:lnTo>
                <a:lnTo>
                  <a:pt x="3802007" y="1421707"/>
                </a:lnTo>
                <a:lnTo>
                  <a:pt x="3787939" y="1427042"/>
                </a:lnTo>
                <a:lnTo>
                  <a:pt x="3790812" y="1433804"/>
                </a:lnTo>
                <a:lnTo>
                  <a:pt x="3785834" y="1440063"/>
                </a:lnTo>
                <a:lnTo>
                  <a:pt x="3787597" y="1444956"/>
                </a:lnTo>
                <a:lnTo>
                  <a:pt x="3779274" y="1439916"/>
                </a:lnTo>
                <a:lnTo>
                  <a:pt x="3790828" y="1449618"/>
                </a:lnTo>
                <a:lnTo>
                  <a:pt x="3786928" y="1453818"/>
                </a:lnTo>
                <a:lnTo>
                  <a:pt x="3740792" y="1465597"/>
                </a:lnTo>
                <a:lnTo>
                  <a:pt x="3712624" y="1464799"/>
                </a:lnTo>
                <a:lnTo>
                  <a:pt x="3687834" y="1473282"/>
                </a:lnTo>
                <a:lnTo>
                  <a:pt x="3714876" y="1462826"/>
                </a:lnTo>
                <a:lnTo>
                  <a:pt x="3732762" y="1465282"/>
                </a:lnTo>
                <a:lnTo>
                  <a:pt x="3744480" y="1459466"/>
                </a:lnTo>
                <a:lnTo>
                  <a:pt x="3727752" y="1461776"/>
                </a:lnTo>
                <a:lnTo>
                  <a:pt x="3716345" y="1453461"/>
                </a:lnTo>
                <a:lnTo>
                  <a:pt x="3717911" y="1459046"/>
                </a:lnTo>
                <a:lnTo>
                  <a:pt x="3702228" y="1463855"/>
                </a:lnTo>
                <a:lnTo>
                  <a:pt x="3691049" y="1434182"/>
                </a:lnTo>
                <a:lnTo>
                  <a:pt x="3677030" y="1440588"/>
                </a:lnTo>
                <a:lnTo>
                  <a:pt x="3673554" y="1464317"/>
                </a:lnTo>
                <a:lnTo>
                  <a:pt x="3671025" y="1463435"/>
                </a:lnTo>
                <a:lnTo>
                  <a:pt x="3674517" y="1476368"/>
                </a:lnTo>
                <a:lnTo>
                  <a:pt x="3624530" y="1480295"/>
                </a:lnTo>
                <a:lnTo>
                  <a:pt x="3595856" y="1507649"/>
                </a:lnTo>
                <a:lnTo>
                  <a:pt x="3565403" y="1505696"/>
                </a:lnTo>
                <a:lnTo>
                  <a:pt x="3548741" y="1544819"/>
                </a:lnTo>
                <a:lnTo>
                  <a:pt x="3535767" y="1545491"/>
                </a:lnTo>
                <a:lnTo>
                  <a:pt x="3519724" y="1575959"/>
                </a:lnTo>
                <a:lnTo>
                  <a:pt x="3513001" y="1619112"/>
                </a:lnTo>
                <a:lnTo>
                  <a:pt x="3508170" y="1618315"/>
                </a:lnTo>
                <a:lnTo>
                  <a:pt x="3508056" y="1629977"/>
                </a:lnTo>
                <a:lnTo>
                  <a:pt x="3488913" y="1658163"/>
                </a:lnTo>
                <a:lnTo>
                  <a:pt x="3481585" y="1664118"/>
                </a:lnTo>
                <a:lnTo>
                  <a:pt x="3475074" y="1653528"/>
                </a:lnTo>
                <a:lnTo>
                  <a:pt x="3460631" y="1650718"/>
                </a:lnTo>
                <a:lnTo>
                  <a:pt x="3443658" y="1661581"/>
                </a:lnTo>
                <a:lnTo>
                  <a:pt x="3434437" y="1624754"/>
                </a:lnTo>
                <a:lnTo>
                  <a:pt x="3433148" y="1624104"/>
                </a:lnTo>
                <a:lnTo>
                  <a:pt x="3442989" y="1665670"/>
                </a:lnTo>
                <a:lnTo>
                  <a:pt x="3415409" y="1677538"/>
                </a:lnTo>
                <a:lnTo>
                  <a:pt x="3410594" y="1638282"/>
                </a:lnTo>
                <a:lnTo>
                  <a:pt x="3369828" y="1638827"/>
                </a:lnTo>
                <a:lnTo>
                  <a:pt x="3370268" y="1608624"/>
                </a:lnTo>
                <a:lnTo>
                  <a:pt x="3355058" y="1608959"/>
                </a:lnTo>
                <a:lnTo>
                  <a:pt x="3333679" y="1595009"/>
                </a:lnTo>
                <a:lnTo>
                  <a:pt x="3346343" y="1547694"/>
                </a:lnTo>
                <a:lnTo>
                  <a:pt x="3280885" y="1546771"/>
                </a:lnTo>
                <a:lnTo>
                  <a:pt x="3277996" y="1486572"/>
                </a:lnTo>
                <a:lnTo>
                  <a:pt x="3250481" y="1485543"/>
                </a:lnTo>
                <a:lnTo>
                  <a:pt x="3250710" y="1466815"/>
                </a:lnTo>
                <a:lnTo>
                  <a:pt x="3260273" y="1465303"/>
                </a:lnTo>
                <a:lnTo>
                  <a:pt x="3251656" y="1448673"/>
                </a:lnTo>
                <a:lnTo>
                  <a:pt x="3238339" y="1398854"/>
                </a:lnTo>
                <a:lnTo>
                  <a:pt x="3175557" y="1396081"/>
                </a:lnTo>
                <a:lnTo>
                  <a:pt x="3234439" y="1394988"/>
                </a:lnTo>
                <a:lnTo>
                  <a:pt x="3239465" y="1397614"/>
                </a:lnTo>
                <a:lnTo>
                  <a:pt x="3244688" y="1408285"/>
                </a:lnTo>
                <a:lnTo>
                  <a:pt x="3241424" y="1388728"/>
                </a:lnTo>
                <a:lnTo>
                  <a:pt x="3261154" y="1390850"/>
                </a:lnTo>
                <a:lnTo>
                  <a:pt x="3262297" y="1386522"/>
                </a:lnTo>
                <a:lnTo>
                  <a:pt x="3234684" y="1293994"/>
                </a:lnTo>
                <a:lnTo>
                  <a:pt x="3212570" y="1297210"/>
                </a:lnTo>
                <a:lnTo>
                  <a:pt x="3199156" y="1255079"/>
                </a:lnTo>
                <a:lnTo>
                  <a:pt x="3175133" y="1255100"/>
                </a:lnTo>
                <a:lnTo>
                  <a:pt x="3174562" y="1223724"/>
                </a:lnTo>
                <a:lnTo>
                  <a:pt x="3145610" y="1223388"/>
                </a:lnTo>
                <a:lnTo>
                  <a:pt x="3145806" y="1211694"/>
                </a:lnTo>
                <a:lnTo>
                  <a:pt x="3138658" y="1211378"/>
                </a:lnTo>
                <a:lnTo>
                  <a:pt x="3142232" y="1194929"/>
                </a:lnTo>
                <a:lnTo>
                  <a:pt x="3136847" y="1191122"/>
                </a:lnTo>
                <a:lnTo>
                  <a:pt x="3143505" y="1191101"/>
                </a:lnTo>
                <a:lnTo>
                  <a:pt x="3149723" y="1172125"/>
                </a:lnTo>
                <a:lnTo>
                  <a:pt x="3120543" y="1145804"/>
                </a:lnTo>
                <a:close/>
                <a:moveTo>
                  <a:pt x="3613269" y="1310852"/>
                </a:moveTo>
                <a:lnTo>
                  <a:pt x="3613269" y="1310852"/>
                </a:lnTo>
                <a:lnTo>
                  <a:pt x="3660972" y="1353178"/>
                </a:lnTo>
                <a:lnTo>
                  <a:pt x="3660988" y="1359671"/>
                </a:lnTo>
                <a:lnTo>
                  <a:pt x="3660972" y="1353178"/>
                </a:lnTo>
                <a:lnTo>
                  <a:pt x="3613269" y="1310852"/>
                </a:lnTo>
                <a:close/>
                <a:moveTo>
                  <a:pt x="3721616" y="701585"/>
                </a:moveTo>
                <a:lnTo>
                  <a:pt x="3721616" y="701585"/>
                </a:lnTo>
                <a:lnTo>
                  <a:pt x="3727099" y="686810"/>
                </a:lnTo>
                <a:lnTo>
                  <a:pt x="3718532" y="669902"/>
                </a:lnTo>
                <a:lnTo>
                  <a:pt x="3744268" y="659726"/>
                </a:lnTo>
                <a:lnTo>
                  <a:pt x="3739633" y="641928"/>
                </a:lnTo>
                <a:lnTo>
                  <a:pt x="3748282" y="636755"/>
                </a:lnTo>
                <a:lnTo>
                  <a:pt x="3750763" y="608479"/>
                </a:lnTo>
                <a:lnTo>
                  <a:pt x="3765989" y="602080"/>
                </a:lnTo>
                <a:lnTo>
                  <a:pt x="3774982" y="605861"/>
                </a:lnTo>
                <a:lnTo>
                  <a:pt x="3784790" y="624592"/>
                </a:lnTo>
                <a:lnTo>
                  <a:pt x="3791154" y="628541"/>
                </a:lnTo>
                <a:lnTo>
                  <a:pt x="3778033" y="650796"/>
                </a:lnTo>
                <a:lnTo>
                  <a:pt x="3772142" y="677902"/>
                </a:lnTo>
                <a:lnTo>
                  <a:pt x="3751269" y="690546"/>
                </a:lnTo>
                <a:lnTo>
                  <a:pt x="3743762" y="689512"/>
                </a:lnTo>
                <a:lnTo>
                  <a:pt x="3733187" y="706692"/>
                </a:lnTo>
                <a:lnTo>
                  <a:pt x="3721616" y="701585"/>
                </a:lnTo>
                <a:close/>
                <a:moveTo>
                  <a:pt x="2808820" y="588880"/>
                </a:moveTo>
                <a:lnTo>
                  <a:pt x="2808820" y="588880"/>
                </a:lnTo>
                <a:lnTo>
                  <a:pt x="2806600" y="575255"/>
                </a:lnTo>
                <a:lnTo>
                  <a:pt x="2832630" y="575065"/>
                </a:lnTo>
                <a:lnTo>
                  <a:pt x="2835552" y="582332"/>
                </a:lnTo>
                <a:lnTo>
                  <a:pt x="2829448" y="591182"/>
                </a:lnTo>
                <a:lnTo>
                  <a:pt x="2817894" y="592069"/>
                </a:lnTo>
                <a:lnTo>
                  <a:pt x="2817812" y="600940"/>
                </a:lnTo>
                <a:lnTo>
                  <a:pt x="2817502" y="592576"/>
                </a:lnTo>
                <a:lnTo>
                  <a:pt x="2808820" y="588880"/>
                </a:lnTo>
                <a:close/>
              </a:path>
            </a:pathLst>
          </a:custGeom>
          <a:solidFill>
            <a:srgbClr val="FFFFA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D8D3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5" name="My new Shape"/>
          <p:cNvSpPr/>
          <p:nvPr/>
        </p:nvSpPr>
        <p:spPr>
          <a:xfrm>
            <a:off x="2280819" y="963093"/>
            <a:ext cx="4218944" cy="4233342"/>
          </a:xfrm>
          <a:custGeom>
            <a:avLst/>
            <a:gdLst/>
            <a:ahLst/>
            <a:cxnLst/>
            <a:rect l="l" t="t" r="r" b="b"/>
            <a:pathLst>
              <a:path w="4218944" h="4233342">
                <a:moveTo>
                  <a:pt x="3814753" y="3929875"/>
                </a:moveTo>
                <a:lnTo>
                  <a:pt x="3814753" y="3929875"/>
                </a:lnTo>
                <a:lnTo>
                  <a:pt x="3814769" y="3927272"/>
                </a:lnTo>
                <a:lnTo>
                  <a:pt x="3825964" y="3923533"/>
                </a:lnTo>
                <a:lnTo>
                  <a:pt x="3826944" y="3921529"/>
                </a:lnTo>
                <a:lnTo>
                  <a:pt x="3826536" y="3919381"/>
                </a:lnTo>
                <a:lnTo>
                  <a:pt x="3829163" y="3916840"/>
                </a:lnTo>
                <a:lnTo>
                  <a:pt x="3828690" y="3913266"/>
                </a:lnTo>
                <a:lnTo>
                  <a:pt x="3833700" y="3911242"/>
                </a:lnTo>
                <a:lnTo>
                  <a:pt x="3832362" y="3906449"/>
                </a:lnTo>
                <a:lnTo>
                  <a:pt x="3835234" y="3906180"/>
                </a:lnTo>
                <a:lnTo>
                  <a:pt x="3836491" y="3902441"/>
                </a:lnTo>
                <a:lnTo>
                  <a:pt x="3838416" y="3901594"/>
                </a:lnTo>
                <a:lnTo>
                  <a:pt x="3842692" y="3903515"/>
                </a:lnTo>
                <a:lnTo>
                  <a:pt x="3848731" y="3903846"/>
                </a:lnTo>
                <a:lnTo>
                  <a:pt x="3854018" y="3908101"/>
                </a:lnTo>
                <a:lnTo>
                  <a:pt x="3862374" y="3907358"/>
                </a:lnTo>
                <a:lnTo>
                  <a:pt x="3866568" y="3911717"/>
                </a:lnTo>
                <a:lnTo>
                  <a:pt x="3874532" y="3912915"/>
                </a:lnTo>
                <a:lnTo>
                  <a:pt x="3879314" y="3911076"/>
                </a:lnTo>
                <a:lnTo>
                  <a:pt x="3884128" y="3903846"/>
                </a:lnTo>
                <a:lnTo>
                  <a:pt x="3894361" y="3912295"/>
                </a:lnTo>
                <a:lnTo>
                  <a:pt x="3895682" y="3910188"/>
                </a:lnTo>
                <a:lnTo>
                  <a:pt x="3896417" y="3902833"/>
                </a:lnTo>
                <a:lnTo>
                  <a:pt x="3897625" y="3902503"/>
                </a:lnTo>
                <a:lnTo>
                  <a:pt x="3905442" y="3906841"/>
                </a:lnTo>
                <a:lnTo>
                  <a:pt x="3907563" y="3909279"/>
                </a:lnTo>
                <a:lnTo>
                  <a:pt x="3907204" y="3912894"/>
                </a:lnTo>
                <a:lnTo>
                  <a:pt x="3903826" y="3920021"/>
                </a:lnTo>
                <a:lnTo>
                  <a:pt x="3904038" y="3925475"/>
                </a:lnTo>
                <a:lnTo>
                  <a:pt x="3906780" y="3929833"/>
                </a:lnTo>
                <a:lnTo>
                  <a:pt x="3909603" y="3931093"/>
                </a:lnTo>
                <a:lnTo>
                  <a:pt x="3916457" y="3930494"/>
                </a:lnTo>
                <a:lnTo>
                  <a:pt x="3917600" y="3927933"/>
                </a:lnTo>
                <a:lnTo>
                  <a:pt x="3919199" y="3928243"/>
                </a:lnTo>
                <a:lnTo>
                  <a:pt x="3923932" y="3925433"/>
                </a:lnTo>
                <a:lnTo>
                  <a:pt x="3930117" y="3924731"/>
                </a:lnTo>
                <a:lnTo>
                  <a:pt x="3934409" y="3921178"/>
                </a:lnTo>
                <a:lnTo>
                  <a:pt x="3934703" y="3919753"/>
                </a:lnTo>
                <a:lnTo>
                  <a:pt x="3931031" y="3917067"/>
                </a:lnTo>
                <a:lnTo>
                  <a:pt x="3930492" y="3914588"/>
                </a:lnTo>
                <a:lnTo>
                  <a:pt x="3935829" y="3914485"/>
                </a:lnTo>
                <a:lnTo>
                  <a:pt x="3938669" y="3911262"/>
                </a:lnTo>
                <a:lnTo>
                  <a:pt x="3938783" y="3909341"/>
                </a:lnTo>
                <a:lnTo>
                  <a:pt x="3937396" y="3907957"/>
                </a:lnTo>
                <a:lnTo>
                  <a:pt x="3930803" y="3906800"/>
                </a:lnTo>
                <a:lnTo>
                  <a:pt x="3929301" y="3903474"/>
                </a:lnTo>
                <a:lnTo>
                  <a:pt x="3938701" y="3898660"/>
                </a:lnTo>
                <a:lnTo>
                  <a:pt x="3939974" y="3895334"/>
                </a:lnTo>
                <a:lnTo>
                  <a:pt x="3944038" y="3897131"/>
                </a:lnTo>
                <a:lnTo>
                  <a:pt x="3946225" y="3897152"/>
                </a:lnTo>
                <a:lnTo>
                  <a:pt x="3941884" y="3895437"/>
                </a:lnTo>
                <a:lnTo>
                  <a:pt x="3945670" y="3894342"/>
                </a:lnTo>
                <a:lnTo>
                  <a:pt x="3946682" y="3891656"/>
                </a:lnTo>
                <a:lnTo>
                  <a:pt x="3943483" y="3881222"/>
                </a:lnTo>
                <a:lnTo>
                  <a:pt x="3936792" y="3873370"/>
                </a:lnTo>
                <a:lnTo>
                  <a:pt x="3933446" y="3860971"/>
                </a:lnTo>
                <a:lnTo>
                  <a:pt x="3928730" y="3858904"/>
                </a:lnTo>
                <a:lnTo>
                  <a:pt x="3928028" y="3853986"/>
                </a:lnTo>
                <a:lnTo>
                  <a:pt x="3923328" y="3847972"/>
                </a:lnTo>
                <a:lnTo>
                  <a:pt x="3923459" y="3845533"/>
                </a:lnTo>
                <a:lnTo>
                  <a:pt x="3927490" y="3841668"/>
                </a:lnTo>
                <a:lnTo>
                  <a:pt x="3924601" y="3835219"/>
                </a:lnTo>
                <a:lnTo>
                  <a:pt x="3928126" y="3837018"/>
                </a:lnTo>
                <a:lnTo>
                  <a:pt x="3929954" y="3836046"/>
                </a:lnTo>
                <a:lnTo>
                  <a:pt x="3930639" y="3834455"/>
                </a:lnTo>
                <a:lnTo>
                  <a:pt x="3929709" y="3830610"/>
                </a:lnTo>
                <a:lnTo>
                  <a:pt x="3934034" y="3824574"/>
                </a:lnTo>
                <a:lnTo>
                  <a:pt x="3933463" y="3822301"/>
                </a:lnTo>
                <a:lnTo>
                  <a:pt x="3929513" y="3820213"/>
                </a:lnTo>
                <a:lnTo>
                  <a:pt x="3929628" y="3815975"/>
                </a:lnTo>
                <a:lnTo>
                  <a:pt x="3925123" y="3812792"/>
                </a:lnTo>
                <a:lnTo>
                  <a:pt x="3955086" y="3812544"/>
                </a:lnTo>
                <a:lnTo>
                  <a:pt x="3955103" y="3818435"/>
                </a:lnTo>
                <a:lnTo>
                  <a:pt x="3994270" y="3816720"/>
                </a:lnTo>
                <a:lnTo>
                  <a:pt x="3996082" y="3810890"/>
                </a:lnTo>
                <a:lnTo>
                  <a:pt x="3991528" y="3831768"/>
                </a:lnTo>
                <a:lnTo>
                  <a:pt x="4020529" y="3831954"/>
                </a:lnTo>
                <a:lnTo>
                  <a:pt x="4017591" y="3779486"/>
                </a:lnTo>
                <a:lnTo>
                  <a:pt x="4027840" y="3785937"/>
                </a:lnTo>
                <a:lnTo>
                  <a:pt x="4038284" y="3794517"/>
                </a:lnTo>
                <a:lnTo>
                  <a:pt x="4045220" y="3780251"/>
                </a:lnTo>
                <a:lnTo>
                  <a:pt x="4049561" y="3786433"/>
                </a:lnTo>
                <a:lnTo>
                  <a:pt x="4056350" y="3784551"/>
                </a:lnTo>
                <a:lnTo>
                  <a:pt x="4054686" y="3782215"/>
                </a:lnTo>
                <a:lnTo>
                  <a:pt x="4058015" y="3782194"/>
                </a:lnTo>
                <a:lnTo>
                  <a:pt x="4065081" y="3786826"/>
                </a:lnTo>
                <a:lnTo>
                  <a:pt x="4077517" y="3783083"/>
                </a:lnTo>
                <a:lnTo>
                  <a:pt x="4086721" y="3783766"/>
                </a:lnTo>
                <a:lnTo>
                  <a:pt x="4086656" y="3781471"/>
                </a:lnTo>
                <a:lnTo>
                  <a:pt x="4093266" y="3781284"/>
                </a:lnTo>
                <a:lnTo>
                  <a:pt x="4093869" y="3791726"/>
                </a:lnTo>
                <a:lnTo>
                  <a:pt x="4095518" y="3790196"/>
                </a:lnTo>
                <a:lnTo>
                  <a:pt x="4101589" y="3789183"/>
                </a:lnTo>
                <a:lnTo>
                  <a:pt x="4110401" y="3789203"/>
                </a:lnTo>
                <a:lnTo>
                  <a:pt x="4114775" y="3785626"/>
                </a:lnTo>
                <a:lnTo>
                  <a:pt x="4117745" y="3785813"/>
                </a:lnTo>
                <a:lnTo>
                  <a:pt x="4122266" y="3783642"/>
                </a:lnTo>
                <a:lnTo>
                  <a:pt x="4122511" y="3773924"/>
                </a:lnTo>
                <a:lnTo>
                  <a:pt x="4150303" y="3773820"/>
                </a:lnTo>
                <a:lnTo>
                  <a:pt x="4152327" y="3768837"/>
                </a:lnTo>
                <a:lnTo>
                  <a:pt x="4153371" y="3796584"/>
                </a:lnTo>
                <a:lnTo>
                  <a:pt x="4166297" y="3796005"/>
                </a:lnTo>
                <a:lnTo>
                  <a:pt x="4176806" y="3789555"/>
                </a:lnTo>
                <a:lnTo>
                  <a:pt x="4181229" y="3790154"/>
                </a:lnTo>
                <a:lnTo>
                  <a:pt x="4183024" y="3791540"/>
                </a:lnTo>
                <a:lnTo>
                  <a:pt x="4183334" y="3803055"/>
                </a:lnTo>
                <a:lnTo>
                  <a:pt x="4197337" y="3802972"/>
                </a:lnTo>
                <a:lnTo>
                  <a:pt x="4198479" y="3842805"/>
                </a:lnTo>
                <a:lnTo>
                  <a:pt x="4203701" y="3842639"/>
                </a:lnTo>
                <a:lnTo>
                  <a:pt x="4208924" y="3839787"/>
                </a:lnTo>
                <a:lnTo>
                  <a:pt x="4211682" y="3835963"/>
                </a:lnTo>
                <a:lnTo>
                  <a:pt x="4214636" y="3835922"/>
                </a:lnTo>
                <a:lnTo>
                  <a:pt x="4218944" y="3990715"/>
                </a:lnTo>
                <a:lnTo>
                  <a:pt x="4212873" y="3990715"/>
                </a:lnTo>
                <a:lnTo>
                  <a:pt x="4212873" y="3994453"/>
                </a:lnTo>
                <a:lnTo>
                  <a:pt x="4161058" y="3994576"/>
                </a:lnTo>
                <a:lnTo>
                  <a:pt x="4159410" y="3993544"/>
                </a:lnTo>
                <a:lnTo>
                  <a:pt x="4160503" y="3999181"/>
                </a:lnTo>
                <a:lnTo>
                  <a:pt x="4163049" y="4002340"/>
                </a:lnTo>
                <a:lnTo>
                  <a:pt x="4159491" y="3999284"/>
                </a:lnTo>
                <a:lnTo>
                  <a:pt x="4173967" y="4012084"/>
                </a:lnTo>
                <a:lnTo>
                  <a:pt x="4159785" y="4012353"/>
                </a:lnTo>
                <a:lnTo>
                  <a:pt x="4160160" y="4041955"/>
                </a:lnTo>
                <a:lnTo>
                  <a:pt x="4157729" y="4044618"/>
                </a:lnTo>
                <a:lnTo>
                  <a:pt x="4160193" y="4044721"/>
                </a:lnTo>
                <a:lnTo>
                  <a:pt x="4160421" y="4071840"/>
                </a:lnTo>
                <a:lnTo>
                  <a:pt x="4138080" y="4071819"/>
                </a:lnTo>
                <a:lnTo>
                  <a:pt x="4138161" y="4100378"/>
                </a:lnTo>
                <a:lnTo>
                  <a:pt x="4138194" y="4101864"/>
                </a:lnTo>
                <a:lnTo>
                  <a:pt x="4160601" y="4101843"/>
                </a:lnTo>
                <a:lnTo>
                  <a:pt x="4160634" y="4109353"/>
                </a:lnTo>
                <a:lnTo>
                  <a:pt x="4114612" y="4109374"/>
                </a:lnTo>
                <a:lnTo>
                  <a:pt x="4115085" y="4163688"/>
                </a:lnTo>
                <a:lnTo>
                  <a:pt x="4114204" y="4165503"/>
                </a:lnTo>
                <a:lnTo>
                  <a:pt x="4116831" y="4170205"/>
                </a:lnTo>
                <a:lnTo>
                  <a:pt x="4114090" y="4173299"/>
                </a:lnTo>
                <a:lnTo>
                  <a:pt x="4112066" y="4179878"/>
                </a:lnTo>
                <a:lnTo>
                  <a:pt x="4110418" y="4181486"/>
                </a:lnTo>
                <a:lnTo>
                  <a:pt x="4106436" y="4182064"/>
                </a:lnTo>
                <a:lnTo>
                  <a:pt x="4098716" y="4177815"/>
                </a:lnTo>
                <a:lnTo>
                  <a:pt x="4096252" y="4182517"/>
                </a:lnTo>
                <a:lnTo>
                  <a:pt x="4093674" y="4183383"/>
                </a:lnTo>
                <a:lnTo>
                  <a:pt x="4090948" y="4188044"/>
                </a:lnTo>
                <a:lnTo>
                  <a:pt x="4089724" y="4188704"/>
                </a:lnTo>
                <a:lnTo>
                  <a:pt x="4088517" y="4186291"/>
                </a:lnTo>
                <a:lnTo>
                  <a:pt x="4087146" y="4186642"/>
                </a:lnTo>
                <a:lnTo>
                  <a:pt x="4089398" y="4197756"/>
                </a:lnTo>
                <a:lnTo>
                  <a:pt x="4088060" y="4200581"/>
                </a:lnTo>
                <a:lnTo>
                  <a:pt x="4090932" y="4211447"/>
                </a:lnTo>
                <a:lnTo>
                  <a:pt x="4089088" y="4214890"/>
                </a:lnTo>
                <a:lnTo>
                  <a:pt x="4084828" y="4214808"/>
                </a:lnTo>
                <a:lnTo>
                  <a:pt x="4078039" y="4216952"/>
                </a:lnTo>
                <a:lnTo>
                  <a:pt x="4076668" y="4222663"/>
                </a:lnTo>
                <a:lnTo>
                  <a:pt x="4077435" y="4226724"/>
                </a:lnTo>
                <a:lnTo>
                  <a:pt x="4076195" y="4229116"/>
                </a:lnTo>
                <a:lnTo>
                  <a:pt x="4071201" y="4230167"/>
                </a:lnTo>
                <a:lnTo>
                  <a:pt x="4069210" y="4228085"/>
                </a:lnTo>
                <a:lnTo>
                  <a:pt x="4059386" y="4224848"/>
                </a:lnTo>
                <a:lnTo>
                  <a:pt x="4051993" y="4226704"/>
                </a:lnTo>
                <a:lnTo>
                  <a:pt x="4047277" y="4231652"/>
                </a:lnTo>
                <a:lnTo>
                  <a:pt x="4043295" y="4230518"/>
                </a:lnTo>
                <a:lnTo>
                  <a:pt x="4045677" y="4233342"/>
                </a:lnTo>
                <a:lnTo>
                  <a:pt x="4043131" y="4231198"/>
                </a:lnTo>
                <a:lnTo>
                  <a:pt x="4038382" y="4221859"/>
                </a:lnTo>
                <a:lnTo>
                  <a:pt x="4020855" y="4208251"/>
                </a:lnTo>
                <a:lnTo>
                  <a:pt x="4017542" y="4200952"/>
                </a:lnTo>
                <a:lnTo>
                  <a:pt x="4017738" y="4198622"/>
                </a:lnTo>
                <a:lnTo>
                  <a:pt x="4021687" y="4192374"/>
                </a:lnTo>
                <a:lnTo>
                  <a:pt x="4025800" y="4188353"/>
                </a:lnTo>
                <a:lnTo>
                  <a:pt x="4028868" y="4188085"/>
                </a:lnTo>
                <a:lnTo>
                  <a:pt x="4033029" y="4184064"/>
                </a:lnTo>
                <a:lnTo>
                  <a:pt x="4032344" y="4181754"/>
                </a:lnTo>
                <a:lnTo>
                  <a:pt x="4027562" y="4179630"/>
                </a:lnTo>
                <a:lnTo>
                  <a:pt x="4017868" y="4181919"/>
                </a:lnTo>
                <a:lnTo>
                  <a:pt x="4012711" y="4180311"/>
                </a:lnTo>
                <a:lnTo>
                  <a:pt x="4006918" y="4181919"/>
                </a:lnTo>
                <a:lnTo>
                  <a:pt x="4002658" y="4180476"/>
                </a:lnTo>
                <a:lnTo>
                  <a:pt x="4003997" y="4183755"/>
                </a:lnTo>
                <a:lnTo>
                  <a:pt x="4006640" y="4184332"/>
                </a:lnTo>
                <a:lnTo>
                  <a:pt x="4009611" y="4183033"/>
                </a:lnTo>
                <a:lnTo>
                  <a:pt x="4006200" y="4185322"/>
                </a:lnTo>
                <a:lnTo>
                  <a:pt x="4003719" y="4184806"/>
                </a:lnTo>
                <a:lnTo>
                  <a:pt x="4001973" y="4182538"/>
                </a:lnTo>
                <a:lnTo>
                  <a:pt x="4002920" y="4185342"/>
                </a:lnTo>
                <a:lnTo>
                  <a:pt x="4000847" y="4182352"/>
                </a:lnTo>
                <a:lnTo>
                  <a:pt x="4001239" y="4177032"/>
                </a:lnTo>
                <a:lnTo>
                  <a:pt x="4003230" y="4175361"/>
                </a:lnTo>
                <a:lnTo>
                  <a:pt x="4006999" y="4166122"/>
                </a:lnTo>
                <a:lnTo>
                  <a:pt x="4009660" y="4163998"/>
                </a:lnTo>
                <a:lnTo>
                  <a:pt x="4007228" y="4158841"/>
                </a:lnTo>
                <a:lnTo>
                  <a:pt x="4001745" y="4154427"/>
                </a:lnTo>
                <a:lnTo>
                  <a:pt x="4001679" y="4152736"/>
                </a:lnTo>
                <a:lnTo>
                  <a:pt x="4012450" y="4127447"/>
                </a:lnTo>
                <a:lnTo>
                  <a:pt x="4016498" y="4121938"/>
                </a:lnTo>
                <a:lnTo>
                  <a:pt x="4020692" y="4119174"/>
                </a:lnTo>
                <a:lnTo>
                  <a:pt x="4022617" y="4115481"/>
                </a:lnTo>
                <a:lnTo>
                  <a:pt x="4025294" y="4114408"/>
                </a:lnTo>
                <a:lnTo>
                  <a:pt x="4025898" y="4112469"/>
                </a:lnTo>
                <a:lnTo>
                  <a:pt x="4025163" y="4111231"/>
                </a:lnTo>
                <a:lnTo>
                  <a:pt x="4019680" y="4109519"/>
                </a:lnTo>
                <a:lnTo>
                  <a:pt x="4000325" y="4113934"/>
                </a:lnTo>
                <a:lnTo>
                  <a:pt x="3999117" y="4116574"/>
                </a:lnTo>
                <a:lnTo>
                  <a:pt x="4002332" y="4125466"/>
                </a:lnTo>
                <a:lnTo>
                  <a:pt x="4002446" y="4129716"/>
                </a:lnTo>
                <a:lnTo>
                  <a:pt x="4001010" y="4133697"/>
                </a:lnTo>
                <a:lnTo>
                  <a:pt x="3997501" y="4134976"/>
                </a:lnTo>
                <a:lnTo>
                  <a:pt x="3989048" y="4126209"/>
                </a:lnTo>
                <a:lnTo>
                  <a:pt x="3978668" y="4121980"/>
                </a:lnTo>
                <a:lnTo>
                  <a:pt x="3976824" y="4119607"/>
                </a:lnTo>
                <a:lnTo>
                  <a:pt x="3972956" y="4106733"/>
                </a:lnTo>
                <a:lnTo>
                  <a:pt x="3970068" y="4103473"/>
                </a:lnTo>
                <a:lnTo>
                  <a:pt x="3965923" y="4101431"/>
                </a:lnTo>
                <a:lnTo>
                  <a:pt x="3964715" y="4101864"/>
                </a:lnTo>
                <a:lnTo>
                  <a:pt x="3952753" y="4121319"/>
                </a:lnTo>
                <a:lnTo>
                  <a:pt x="3944234" y="4126951"/>
                </a:lnTo>
                <a:lnTo>
                  <a:pt x="3952198" y="4120989"/>
                </a:lnTo>
                <a:lnTo>
                  <a:pt x="3963736" y="4102999"/>
                </a:lnTo>
                <a:lnTo>
                  <a:pt x="3964878" y="4092971"/>
                </a:lnTo>
                <a:lnTo>
                  <a:pt x="3967897" y="4084861"/>
                </a:lnTo>
                <a:lnTo>
                  <a:pt x="3965955" y="4073388"/>
                </a:lnTo>
                <a:lnTo>
                  <a:pt x="3976384" y="4058033"/>
                </a:lnTo>
                <a:lnTo>
                  <a:pt x="3975763" y="4054876"/>
                </a:lnTo>
                <a:lnTo>
                  <a:pt x="3971667" y="4047982"/>
                </a:lnTo>
                <a:lnTo>
                  <a:pt x="3970068" y="4047260"/>
                </a:lnTo>
                <a:lnTo>
                  <a:pt x="3959803" y="4050170"/>
                </a:lnTo>
                <a:lnTo>
                  <a:pt x="3957126" y="4049365"/>
                </a:lnTo>
                <a:lnTo>
                  <a:pt x="3954172" y="4042409"/>
                </a:lnTo>
                <a:lnTo>
                  <a:pt x="3954189" y="4037373"/>
                </a:lnTo>
                <a:lnTo>
                  <a:pt x="3952067" y="4031283"/>
                </a:lnTo>
                <a:lnTo>
                  <a:pt x="3949440" y="4030829"/>
                </a:lnTo>
                <a:lnTo>
                  <a:pt x="3947498" y="4028455"/>
                </a:lnTo>
                <a:lnTo>
                  <a:pt x="3946878" y="4018588"/>
                </a:lnTo>
                <a:lnTo>
                  <a:pt x="3946600" y="4028063"/>
                </a:lnTo>
                <a:lnTo>
                  <a:pt x="3941590" y="4025441"/>
                </a:lnTo>
                <a:lnTo>
                  <a:pt x="3935486" y="4019475"/>
                </a:lnTo>
                <a:lnTo>
                  <a:pt x="3933577" y="4019331"/>
                </a:lnTo>
                <a:lnTo>
                  <a:pt x="3932598" y="4020796"/>
                </a:lnTo>
                <a:lnTo>
                  <a:pt x="3922153" y="4006964"/>
                </a:lnTo>
                <a:lnTo>
                  <a:pt x="3916294" y="4004115"/>
                </a:lnTo>
                <a:lnTo>
                  <a:pt x="3910468" y="3998417"/>
                </a:lnTo>
                <a:lnTo>
                  <a:pt x="3905491" y="3997137"/>
                </a:lnTo>
                <a:lnTo>
                  <a:pt x="3905360" y="3995340"/>
                </a:lnTo>
                <a:lnTo>
                  <a:pt x="3901525" y="3990530"/>
                </a:lnTo>
                <a:lnTo>
                  <a:pt x="3899354" y="3980102"/>
                </a:lnTo>
                <a:lnTo>
                  <a:pt x="3883981" y="3966762"/>
                </a:lnTo>
                <a:lnTo>
                  <a:pt x="3846756" y="3940264"/>
                </a:lnTo>
                <a:lnTo>
                  <a:pt x="3840946" y="3938075"/>
                </a:lnTo>
                <a:lnTo>
                  <a:pt x="3833374" y="3937579"/>
                </a:lnTo>
                <a:lnTo>
                  <a:pt x="3818849" y="3933489"/>
                </a:lnTo>
                <a:lnTo>
                  <a:pt x="3814753" y="3929875"/>
                </a:lnTo>
                <a:close/>
                <a:moveTo>
                  <a:pt x="3801191" y="3939087"/>
                </a:moveTo>
                <a:lnTo>
                  <a:pt x="3801191" y="3939087"/>
                </a:lnTo>
                <a:lnTo>
                  <a:pt x="3801158" y="3935741"/>
                </a:lnTo>
                <a:lnTo>
                  <a:pt x="3804129" y="3933799"/>
                </a:lnTo>
                <a:lnTo>
                  <a:pt x="3804700" y="3928511"/>
                </a:lnTo>
                <a:lnTo>
                  <a:pt x="3809286" y="3928883"/>
                </a:lnTo>
                <a:lnTo>
                  <a:pt x="3813774" y="3927478"/>
                </a:lnTo>
                <a:lnTo>
                  <a:pt x="3814394" y="3930019"/>
                </a:lnTo>
                <a:lnTo>
                  <a:pt x="3817446" y="3933303"/>
                </a:lnTo>
                <a:lnTo>
                  <a:pt x="3833243" y="3938157"/>
                </a:lnTo>
                <a:lnTo>
                  <a:pt x="3840163" y="3938405"/>
                </a:lnTo>
                <a:lnTo>
                  <a:pt x="3846348" y="3940409"/>
                </a:lnTo>
                <a:lnTo>
                  <a:pt x="3848698" y="3942536"/>
                </a:lnTo>
                <a:lnTo>
                  <a:pt x="3845548" y="3944829"/>
                </a:lnTo>
                <a:lnTo>
                  <a:pt x="3813153" y="3935204"/>
                </a:lnTo>
                <a:lnTo>
                  <a:pt x="3801191" y="3939087"/>
                </a:lnTo>
                <a:close/>
              </a:path>
            </a:pathLst>
          </a:custGeom>
          <a:solidFill>
            <a:srgbClr val="ED561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ECC5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6" name="My new Shape"/>
          <p:cNvSpPr/>
          <p:nvPr/>
        </p:nvSpPr>
        <p:spPr>
          <a:xfrm>
            <a:off x="2280819" y="963093"/>
            <a:ext cx="4421521" cy="3421257"/>
          </a:xfrm>
          <a:custGeom>
            <a:avLst/>
            <a:gdLst/>
            <a:ahLst/>
            <a:cxnLst/>
            <a:rect l="l" t="t" r="r" b="b"/>
            <a:pathLst>
              <a:path w="4421521" h="3421257">
                <a:moveTo>
                  <a:pt x="4235917" y="3379241"/>
                </a:moveTo>
                <a:lnTo>
                  <a:pt x="4235917" y="3379241"/>
                </a:lnTo>
                <a:lnTo>
                  <a:pt x="4246426" y="3377313"/>
                </a:lnTo>
                <a:lnTo>
                  <a:pt x="4249739" y="3383387"/>
                </a:lnTo>
                <a:lnTo>
                  <a:pt x="4249821" y="3389440"/>
                </a:lnTo>
                <a:lnTo>
                  <a:pt x="4246198" y="3387491"/>
                </a:lnTo>
                <a:lnTo>
                  <a:pt x="4246378" y="3391865"/>
                </a:lnTo>
                <a:lnTo>
                  <a:pt x="4229470" y="3400323"/>
                </a:lnTo>
                <a:lnTo>
                  <a:pt x="4221996" y="3397897"/>
                </a:lnTo>
                <a:lnTo>
                  <a:pt x="4222159" y="3380422"/>
                </a:lnTo>
                <a:lnTo>
                  <a:pt x="4235917" y="3379241"/>
                </a:lnTo>
                <a:close/>
                <a:moveTo>
                  <a:pt x="3496518" y="3294510"/>
                </a:moveTo>
                <a:lnTo>
                  <a:pt x="3496518" y="3294510"/>
                </a:lnTo>
                <a:lnTo>
                  <a:pt x="3495457" y="3287374"/>
                </a:lnTo>
                <a:lnTo>
                  <a:pt x="3498378" y="3275985"/>
                </a:lnTo>
                <a:lnTo>
                  <a:pt x="3502980" y="3271380"/>
                </a:lnTo>
                <a:lnTo>
                  <a:pt x="3506456" y="3272604"/>
                </a:lnTo>
                <a:lnTo>
                  <a:pt x="3498884" y="3283910"/>
                </a:lnTo>
                <a:lnTo>
                  <a:pt x="3499814" y="3297932"/>
                </a:lnTo>
                <a:lnTo>
                  <a:pt x="3502279" y="3301002"/>
                </a:lnTo>
                <a:lnTo>
                  <a:pt x="3504253" y="3303035"/>
                </a:lnTo>
                <a:lnTo>
                  <a:pt x="3506163" y="3304010"/>
                </a:lnTo>
                <a:lnTo>
                  <a:pt x="3516624" y="3307411"/>
                </a:lnTo>
                <a:lnTo>
                  <a:pt x="3528782" y="3314919"/>
                </a:lnTo>
                <a:lnTo>
                  <a:pt x="3531573" y="3322925"/>
                </a:lnTo>
                <a:lnTo>
                  <a:pt x="3530642" y="3327425"/>
                </a:lnTo>
                <a:lnTo>
                  <a:pt x="3526448" y="3331427"/>
                </a:lnTo>
                <a:lnTo>
                  <a:pt x="3522711" y="3332277"/>
                </a:lnTo>
                <a:lnTo>
                  <a:pt x="3526203" y="3328379"/>
                </a:lnTo>
                <a:lnTo>
                  <a:pt x="3523478" y="3317553"/>
                </a:lnTo>
                <a:lnTo>
                  <a:pt x="3526089" y="3321888"/>
                </a:lnTo>
                <a:lnTo>
                  <a:pt x="3527101" y="3322095"/>
                </a:lnTo>
                <a:lnTo>
                  <a:pt x="3525045" y="3317843"/>
                </a:lnTo>
                <a:lnTo>
                  <a:pt x="3526432" y="3317097"/>
                </a:lnTo>
                <a:lnTo>
                  <a:pt x="3527917" y="3321162"/>
                </a:lnTo>
                <a:lnTo>
                  <a:pt x="3527460" y="3316931"/>
                </a:lnTo>
                <a:lnTo>
                  <a:pt x="3504547" y="3304984"/>
                </a:lnTo>
                <a:lnTo>
                  <a:pt x="3496518" y="3294510"/>
                </a:lnTo>
                <a:close/>
                <a:moveTo>
                  <a:pt x="3509720" y="3263724"/>
                </a:moveTo>
                <a:lnTo>
                  <a:pt x="3509720" y="3263724"/>
                </a:lnTo>
                <a:lnTo>
                  <a:pt x="3534690" y="3249429"/>
                </a:lnTo>
                <a:lnTo>
                  <a:pt x="3541299" y="3248454"/>
                </a:lnTo>
                <a:lnTo>
                  <a:pt x="3541152" y="3244698"/>
                </a:lnTo>
                <a:lnTo>
                  <a:pt x="3536909" y="3238577"/>
                </a:lnTo>
                <a:lnTo>
                  <a:pt x="3541413" y="3231480"/>
                </a:lnTo>
                <a:lnTo>
                  <a:pt x="3553425" y="3229779"/>
                </a:lnTo>
                <a:lnTo>
                  <a:pt x="3558337" y="3224861"/>
                </a:lnTo>
                <a:lnTo>
                  <a:pt x="3563771" y="3226998"/>
                </a:lnTo>
                <a:lnTo>
                  <a:pt x="3567313" y="3217763"/>
                </a:lnTo>
                <a:lnTo>
                  <a:pt x="3575832" y="3218282"/>
                </a:lnTo>
                <a:lnTo>
                  <a:pt x="3578443" y="3211039"/>
                </a:lnTo>
                <a:lnTo>
                  <a:pt x="3576060" y="3205933"/>
                </a:lnTo>
                <a:lnTo>
                  <a:pt x="3579977" y="3201658"/>
                </a:lnTo>
                <a:lnTo>
                  <a:pt x="3580923" y="3196905"/>
                </a:lnTo>
                <a:lnTo>
                  <a:pt x="3580891" y="3201699"/>
                </a:lnTo>
                <a:lnTo>
                  <a:pt x="3576746" y="3205975"/>
                </a:lnTo>
                <a:lnTo>
                  <a:pt x="3579732" y="3210188"/>
                </a:lnTo>
                <a:lnTo>
                  <a:pt x="3576827" y="3218863"/>
                </a:lnTo>
                <a:lnTo>
                  <a:pt x="3568602" y="3218220"/>
                </a:lnTo>
                <a:lnTo>
                  <a:pt x="3566464" y="3220420"/>
                </a:lnTo>
                <a:lnTo>
                  <a:pt x="3564636" y="3227683"/>
                </a:lnTo>
                <a:lnTo>
                  <a:pt x="3559039" y="3226126"/>
                </a:lnTo>
                <a:lnTo>
                  <a:pt x="3553506" y="3231169"/>
                </a:lnTo>
                <a:lnTo>
                  <a:pt x="3539504" y="3234821"/>
                </a:lnTo>
                <a:lnTo>
                  <a:pt x="3537937" y="3238473"/>
                </a:lnTo>
                <a:lnTo>
                  <a:pt x="3542588" y="3244719"/>
                </a:lnTo>
                <a:lnTo>
                  <a:pt x="3541936" y="3249637"/>
                </a:lnTo>
                <a:lnTo>
                  <a:pt x="3534184" y="3251234"/>
                </a:lnTo>
                <a:lnTo>
                  <a:pt x="3512821" y="3264617"/>
                </a:lnTo>
                <a:lnTo>
                  <a:pt x="3509720" y="3263724"/>
                </a:lnTo>
                <a:close/>
                <a:moveTo>
                  <a:pt x="3783256" y="3071923"/>
                </a:moveTo>
                <a:lnTo>
                  <a:pt x="3783256" y="3071923"/>
                </a:lnTo>
                <a:lnTo>
                  <a:pt x="3771081" y="3072213"/>
                </a:lnTo>
                <a:lnTo>
                  <a:pt x="3772860" y="3067145"/>
                </a:lnTo>
                <a:lnTo>
                  <a:pt x="3768421" y="3062408"/>
                </a:lnTo>
                <a:lnTo>
                  <a:pt x="3768111" y="3042505"/>
                </a:lnTo>
                <a:lnTo>
                  <a:pt x="3773676" y="3044375"/>
                </a:lnTo>
                <a:lnTo>
                  <a:pt x="3780955" y="3052021"/>
                </a:lnTo>
                <a:lnTo>
                  <a:pt x="3782766" y="3049777"/>
                </a:lnTo>
                <a:lnTo>
                  <a:pt x="3783664" y="3052104"/>
                </a:lnTo>
                <a:lnTo>
                  <a:pt x="3788788" y="3052872"/>
                </a:lnTo>
                <a:lnTo>
                  <a:pt x="3790844" y="3056113"/>
                </a:lnTo>
                <a:lnTo>
                  <a:pt x="3797829" y="3053413"/>
                </a:lnTo>
                <a:lnTo>
                  <a:pt x="3783582" y="3040531"/>
                </a:lnTo>
                <a:lnTo>
                  <a:pt x="3779649" y="3039866"/>
                </a:lnTo>
                <a:lnTo>
                  <a:pt x="3776858" y="3035420"/>
                </a:lnTo>
                <a:lnTo>
                  <a:pt x="3849579" y="3029373"/>
                </a:lnTo>
                <a:lnTo>
                  <a:pt x="3849595" y="3035087"/>
                </a:lnTo>
                <a:lnTo>
                  <a:pt x="3899077" y="3035004"/>
                </a:lnTo>
                <a:lnTo>
                  <a:pt x="3899420" y="3058129"/>
                </a:lnTo>
                <a:lnTo>
                  <a:pt x="3914826" y="3050068"/>
                </a:lnTo>
                <a:lnTo>
                  <a:pt x="3926641" y="3050130"/>
                </a:lnTo>
                <a:lnTo>
                  <a:pt x="3936335" y="3043648"/>
                </a:lnTo>
                <a:lnTo>
                  <a:pt x="3951333" y="3042900"/>
                </a:lnTo>
                <a:lnTo>
                  <a:pt x="3951512" y="3034776"/>
                </a:lnTo>
                <a:lnTo>
                  <a:pt x="3959248" y="3034755"/>
                </a:lnTo>
                <a:lnTo>
                  <a:pt x="3963132" y="3048115"/>
                </a:lnTo>
                <a:lnTo>
                  <a:pt x="3966151" y="3050795"/>
                </a:lnTo>
                <a:lnTo>
                  <a:pt x="3970019" y="3047824"/>
                </a:lnTo>
                <a:lnTo>
                  <a:pt x="3972140" y="3049673"/>
                </a:lnTo>
                <a:lnTo>
                  <a:pt x="3975535" y="3047845"/>
                </a:lnTo>
                <a:lnTo>
                  <a:pt x="4013266" y="3049527"/>
                </a:lnTo>
                <a:lnTo>
                  <a:pt x="4013772" y="3080294"/>
                </a:lnTo>
                <a:lnTo>
                  <a:pt x="4022601" y="3080294"/>
                </a:lnTo>
                <a:lnTo>
                  <a:pt x="4022438" y="3072483"/>
                </a:lnTo>
                <a:lnTo>
                  <a:pt x="4042315" y="3072816"/>
                </a:lnTo>
                <a:lnTo>
                  <a:pt x="4042642" y="3080585"/>
                </a:lnTo>
                <a:lnTo>
                  <a:pt x="4052450" y="3080709"/>
                </a:lnTo>
                <a:lnTo>
                  <a:pt x="4051879" y="3048592"/>
                </a:lnTo>
                <a:lnTo>
                  <a:pt x="4082038" y="3047658"/>
                </a:lnTo>
                <a:lnTo>
                  <a:pt x="4082397" y="3080086"/>
                </a:lnTo>
                <a:lnTo>
                  <a:pt x="4112246" y="3079692"/>
                </a:lnTo>
                <a:lnTo>
                  <a:pt x="4112164" y="3047055"/>
                </a:lnTo>
                <a:lnTo>
                  <a:pt x="4142192" y="3046743"/>
                </a:lnTo>
                <a:lnTo>
                  <a:pt x="4142388" y="3062408"/>
                </a:lnTo>
                <a:lnTo>
                  <a:pt x="4155574" y="3062408"/>
                </a:lnTo>
                <a:lnTo>
                  <a:pt x="4155607" y="3073709"/>
                </a:lnTo>
                <a:lnTo>
                  <a:pt x="4161188" y="3073709"/>
                </a:lnTo>
                <a:lnTo>
                  <a:pt x="4161188" y="3078778"/>
                </a:lnTo>
                <a:lnTo>
                  <a:pt x="4202951" y="3076783"/>
                </a:lnTo>
                <a:lnTo>
                  <a:pt x="4202298" y="3046286"/>
                </a:lnTo>
                <a:lnTo>
                  <a:pt x="4368727" y="3043481"/>
                </a:lnTo>
                <a:lnTo>
                  <a:pt x="4350530" y="3067581"/>
                </a:lnTo>
                <a:lnTo>
                  <a:pt x="4341522" y="3086879"/>
                </a:lnTo>
                <a:lnTo>
                  <a:pt x="4354839" y="3078944"/>
                </a:lnTo>
                <a:lnTo>
                  <a:pt x="4356275" y="3087606"/>
                </a:lnTo>
                <a:lnTo>
                  <a:pt x="4352064" y="3096391"/>
                </a:lnTo>
                <a:lnTo>
                  <a:pt x="4340086" y="3095104"/>
                </a:lnTo>
                <a:lnTo>
                  <a:pt x="4340755" y="3103640"/>
                </a:lnTo>
                <a:lnTo>
                  <a:pt x="4351558" y="3098115"/>
                </a:lnTo>
                <a:lnTo>
                  <a:pt x="4355198" y="3090493"/>
                </a:lnTo>
                <a:lnTo>
                  <a:pt x="4363602" y="3081436"/>
                </a:lnTo>
                <a:lnTo>
                  <a:pt x="4395752" y="3072026"/>
                </a:lnTo>
                <a:lnTo>
                  <a:pt x="4396095" y="3073854"/>
                </a:lnTo>
                <a:lnTo>
                  <a:pt x="4391525" y="3077531"/>
                </a:lnTo>
                <a:lnTo>
                  <a:pt x="4379204" y="3080356"/>
                </a:lnTo>
                <a:lnTo>
                  <a:pt x="4379694" y="3082496"/>
                </a:lnTo>
                <a:lnTo>
                  <a:pt x="4373884" y="3089080"/>
                </a:lnTo>
                <a:lnTo>
                  <a:pt x="4374716" y="3093525"/>
                </a:lnTo>
                <a:lnTo>
                  <a:pt x="4391460" y="3095374"/>
                </a:lnTo>
                <a:lnTo>
                  <a:pt x="4391427" y="3115789"/>
                </a:lnTo>
                <a:lnTo>
                  <a:pt x="4404026" y="3114336"/>
                </a:lnTo>
                <a:lnTo>
                  <a:pt x="4411093" y="3110473"/>
                </a:lnTo>
                <a:lnTo>
                  <a:pt x="4421439" y="3111677"/>
                </a:lnTo>
                <a:lnTo>
                  <a:pt x="4421521" y="3164771"/>
                </a:lnTo>
                <a:lnTo>
                  <a:pt x="4375858" y="3164833"/>
                </a:lnTo>
                <a:lnTo>
                  <a:pt x="4375858" y="3167013"/>
                </a:lnTo>
                <a:lnTo>
                  <a:pt x="4398984" y="3179635"/>
                </a:lnTo>
                <a:lnTo>
                  <a:pt x="4403912" y="3179573"/>
                </a:lnTo>
                <a:lnTo>
                  <a:pt x="4403782" y="3199790"/>
                </a:lnTo>
                <a:lnTo>
                  <a:pt x="4420493" y="3199437"/>
                </a:lnTo>
                <a:lnTo>
                  <a:pt x="4417474" y="3201533"/>
                </a:lnTo>
                <a:lnTo>
                  <a:pt x="4420819" y="3208341"/>
                </a:lnTo>
                <a:lnTo>
                  <a:pt x="4420526" y="3224736"/>
                </a:lnTo>
                <a:lnTo>
                  <a:pt x="4384279" y="3225276"/>
                </a:lnTo>
                <a:lnTo>
                  <a:pt x="4325985" y="3270426"/>
                </a:lnTo>
                <a:lnTo>
                  <a:pt x="4330538" y="3272728"/>
                </a:lnTo>
                <a:lnTo>
                  <a:pt x="4339873" y="3272708"/>
                </a:lnTo>
                <a:lnTo>
                  <a:pt x="4339939" y="3276048"/>
                </a:lnTo>
                <a:lnTo>
                  <a:pt x="4346826" y="3277852"/>
                </a:lnTo>
                <a:lnTo>
                  <a:pt x="4350873" y="3283142"/>
                </a:lnTo>
                <a:lnTo>
                  <a:pt x="4358266" y="3287167"/>
                </a:lnTo>
                <a:lnTo>
                  <a:pt x="4324761" y="3287789"/>
                </a:lnTo>
                <a:lnTo>
                  <a:pt x="4324565" y="3320602"/>
                </a:lnTo>
                <a:lnTo>
                  <a:pt x="4309617" y="3320809"/>
                </a:lnTo>
                <a:lnTo>
                  <a:pt x="4307854" y="3318362"/>
                </a:lnTo>
                <a:lnTo>
                  <a:pt x="4301897" y="3318486"/>
                </a:lnTo>
                <a:lnTo>
                  <a:pt x="4301848" y="3315313"/>
                </a:lnTo>
                <a:lnTo>
                  <a:pt x="4294651" y="3315458"/>
                </a:lnTo>
                <a:lnTo>
                  <a:pt x="4294570" y="3318590"/>
                </a:lnTo>
                <a:lnTo>
                  <a:pt x="4249544" y="3319834"/>
                </a:lnTo>
                <a:lnTo>
                  <a:pt x="4249674" y="3365164"/>
                </a:lnTo>
                <a:lnTo>
                  <a:pt x="4235590" y="3365620"/>
                </a:lnTo>
                <a:lnTo>
                  <a:pt x="4235917" y="3379241"/>
                </a:lnTo>
                <a:lnTo>
                  <a:pt x="4234040" y="3372731"/>
                </a:lnTo>
                <a:lnTo>
                  <a:pt x="4224444" y="3379075"/>
                </a:lnTo>
                <a:lnTo>
                  <a:pt x="4217834" y="3374887"/>
                </a:lnTo>
                <a:lnTo>
                  <a:pt x="4216072" y="3377748"/>
                </a:lnTo>
                <a:lnTo>
                  <a:pt x="4205888" y="3381832"/>
                </a:lnTo>
                <a:lnTo>
                  <a:pt x="4205954" y="3366449"/>
                </a:lnTo>
                <a:lnTo>
                  <a:pt x="4184673" y="3367216"/>
                </a:lnTo>
                <a:lnTo>
                  <a:pt x="4158006" y="3382412"/>
                </a:lnTo>
                <a:lnTo>
                  <a:pt x="4146615" y="3382848"/>
                </a:lnTo>
                <a:lnTo>
                  <a:pt x="4159328" y="3330141"/>
                </a:lnTo>
                <a:lnTo>
                  <a:pt x="4157517" y="3329976"/>
                </a:lnTo>
                <a:lnTo>
                  <a:pt x="4149177" y="3333252"/>
                </a:lnTo>
                <a:lnTo>
                  <a:pt x="4151527" y="3337420"/>
                </a:lnTo>
                <a:lnTo>
                  <a:pt x="4149732" y="3339058"/>
                </a:lnTo>
                <a:lnTo>
                  <a:pt x="4150303" y="3341236"/>
                </a:lnTo>
                <a:lnTo>
                  <a:pt x="4136660" y="3340448"/>
                </a:lnTo>
                <a:lnTo>
                  <a:pt x="4121319" y="3344284"/>
                </a:lnTo>
                <a:lnTo>
                  <a:pt x="4113388" y="3353076"/>
                </a:lnTo>
                <a:lnTo>
                  <a:pt x="4104086" y="3354175"/>
                </a:lnTo>
                <a:lnTo>
                  <a:pt x="4101246" y="3356766"/>
                </a:lnTo>
                <a:lnTo>
                  <a:pt x="4102290" y="3368190"/>
                </a:lnTo>
                <a:lnTo>
                  <a:pt x="4056318" y="3368626"/>
                </a:lnTo>
                <a:lnTo>
                  <a:pt x="4056514" y="3394270"/>
                </a:lnTo>
                <a:lnTo>
                  <a:pt x="4038905" y="3399597"/>
                </a:lnTo>
                <a:lnTo>
                  <a:pt x="4028623" y="3406603"/>
                </a:lnTo>
                <a:lnTo>
                  <a:pt x="4025669" y="3414168"/>
                </a:lnTo>
                <a:lnTo>
                  <a:pt x="4023433" y="3417692"/>
                </a:lnTo>
                <a:lnTo>
                  <a:pt x="4022471" y="3418832"/>
                </a:lnTo>
                <a:lnTo>
                  <a:pt x="4019468" y="3421029"/>
                </a:lnTo>
                <a:lnTo>
                  <a:pt x="4018717" y="3421257"/>
                </a:lnTo>
                <a:lnTo>
                  <a:pt x="4016906" y="3421091"/>
                </a:lnTo>
                <a:lnTo>
                  <a:pt x="4019451" y="3420821"/>
                </a:lnTo>
                <a:lnTo>
                  <a:pt x="4022797" y="3418314"/>
                </a:lnTo>
                <a:lnTo>
                  <a:pt x="4025016" y="3414189"/>
                </a:lnTo>
                <a:lnTo>
                  <a:pt x="4016906" y="3420345"/>
                </a:lnTo>
                <a:lnTo>
                  <a:pt x="4016922" y="3414168"/>
                </a:lnTo>
                <a:lnTo>
                  <a:pt x="3983401" y="3414065"/>
                </a:lnTo>
                <a:lnTo>
                  <a:pt x="3983058" y="3377561"/>
                </a:lnTo>
                <a:lnTo>
                  <a:pt x="3983401" y="3414065"/>
                </a:lnTo>
                <a:lnTo>
                  <a:pt x="3968632" y="3414065"/>
                </a:lnTo>
                <a:lnTo>
                  <a:pt x="3969986" y="3391036"/>
                </a:lnTo>
                <a:lnTo>
                  <a:pt x="3966886" y="3390435"/>
                </a:lnTo>
                <a:lnTo>
                  <a:pt x="3965433" y="3395244"/>
                </a:lnTo>
                <a:lnTo>
                  <a:pt x="3958562" y="3400862"/>
                </a:lnTo>
                <a:lnTo>
                  <a:pt x="3951219" y="3399825"/>
                </a:lnTo>
                <a:lnTo>
                  <a:pt x="3951284" y="3402416"/>
                </a:lnTo>
                <a:lnTo>
                  <a:pt x="3945490" y="3408137"/>
                </a:lnTo>
                <a:lnTo>
                  <a:pt x="3945311" y="3413816"/>
                </a:lnTo>
                <a:lnTo>
                  <a:pt x="3908102" y="3413443"/>
                </a:lnTo>
                <a:lnTo>
                  <a:pt x="3908037" y="3383781"/>
                </a:lnTo>
                <a:lnTo>
                  <a:pt x="3836311" y="3383304"/>
                </a:lnTo>
                <a:lnTo>
                  <a:pt x="3831056" y="3361908"/>
                </a:lnTo>
                <a:lnTo>
                  <a:pt x="3805320" y="3362261"/>
                </a:lnTo>
                <a:lnTo>
                  <a:pt x="3801175" y="3352661"/>
                </a:lnTo>
                <a:lnTo>
                  <a:pt x="3797699" y="3352661"/>
                </a:lnTo>
                <a:lnTo>
                  <a:pt x="3800979" y="3352226"/>
                </a:lnTo>
                <a:lnTo>
                  <a:pt x="3773856" y="3351915"/>
                </a:lnTo>
                <a:lnTo>
                  <a:pt x="3770086" y="3355149"/>
                </a:lnTo>
                <a:lnTo>
                  <a:pt x="3760441" y="3352827"/>
                </a:lnTo>
                <a:lnTo>
                  <a:pt x="3759413" y="3357554"/>
                </a:lnTo>
                <a:lnTo>
                  <a:pt x="3746422" y="3357306"/>
                </a:lnTo>
                <a:lnTo>
                  <a:pt x="3740857" y="3361929"/>
                </a:lnTo>
                <a:lnTo>
                  <a:pt x="3729482" y="3363028"/>
                </a:lnTo>
                <a:lnTo>
                  <a:pt x="3715725" y="3377499"/>
                </a:lnTo>
                <a:lnTo>
                  <a:pt x="3710992" y="3386683"/>
                </a:lnTo>
                <a:lnTo>
                  <a:pt x="3704350" y="3392218"/>
                </a:lnTo>
                <a:lnTo>
                  <a:pt x="3686170" y="3380588"/>
                </a:lnTo>
                <a:lnTo>
                  <a:pt x="3684260" y="3376317"/>
                </a:lnTo>
                <a:lnTo>
                  <a:pt x="3685566" y="3368087"/>
                </a:lnTo>
                <a:lnTo>
                  <a:pt x="3682318" y="3360105"/>
                </a:lnTo>
                <a:lnTo>
                  <a:pt x="3669132" y="3355253"/>
                </a:lnTo>
                <a:lnTo>
                  <a:pt x="3666880" y="3347000"/>
                </a:lnTo>
                <a:lnTo>
                  <a:pt x="3662995" y="3343807"/>
                </a:lnTo>
                <a:lnTo>
                  <a:pt x="3652698" y="3347747"/>
                </a:lnTo>
                <a:lnTo>
                  <a:pt x="3645958" y="3342729"/>
                </a:lnTo>
                <a:lnTo>
                  <a:pt x="3634061" y="3349240"/>
                </a:lnTo>
                <a:lnTo>
                  <a:pt x="3632265" y="3357658"/>
                </a:lnTo>
                <a:lnTo>
                  <a:pt x="3637733" y="3369787"/>
                </a:lnTo>
                <a:lnTo>
                  <a:pt x="3634371" y="3374306"/>
                </a:lnTo>
                <a:lnTo>
                  <a:pt x="3633865" y="3383221"/>
                </a:lnTo>
                <a:lnTo>
                  <a:pt x="3629915" y="3383221"/>
                </a:lnTo>
                <a:lnTo>
                  <a:pt x="3621560" y="3366884"/>
                </a:lnTo>
                <a:lnTo>
                  <a:pt x="3614314" y="3362385"/>
                </a:lnTo>
                <a:lnTo>
                  <a:pt x="3604701" y="3348244"/>
                </a:lnTo>
                <a:lnTo>
                  <a:pt x="3588300" y="3343185"/>
                </a:lnTo>
                <a:lnTo>
                  <a:pt x="3581136" y="3344346"/>
                </a:lnTo>
                <a:lnTo>
                  <a:pt x="3570511" y="3355481"/>
                </a:lnTo>
                <a:lnTo>
                  <a:pt x="3558108" y="3348369"/>
                </a:lnTo>
                <a:lnTo>
                  <a:pt x="3550748" y="3353304"/>
                </a:lnTo>
                <a:lnTo>
                  <a:pt x="3533776" y="3349841"/>
                </a:lnTo>
                <a:lnTo>
                  <a:pt x="3528651" y="3354776"/>
                </a:lnTo>
                <a:lnTo>
                  <a:pt x="3522988" y="3355025"/>
                </a:lnTo>
                <a:lnTo>
                  <a:pt x="3525877" y="3359213"/>
                </a:lnTo>
                <a:lnTo>
                  <a:pt x="3509965" y="3357098"/>
                </a:lnTo>
                <a:lnTo>
                  <a:pt x="3508235" y="3342998"/>
                </a:lnTo>
                <a:lnTo>
                  <a:pt x="3505494" y="3337462"/>
                </a:lnTo>
                <a:lnTo>
                  <a:pt x="3521683" y="3332506"/>
                </a:lnTo>
                <a:lnTo>
                  <a:pt x="3521830" y="3336943"/>
                </a:lnTo>
                <a:lnTo>
                  <a:pt x="3526546" y="3335554"/>
                </a:lnTo>
                <a:lnTo>
                  <a:pt x="3531654" y="3332506"/>
                </a:lnTo>
                <a:lnTo>
                  <a:pt x="3538003" y="3323319"/>
                </a:lnTo>
                <a:lnTo>
                  <a:pt x="3536893" y="3320083"/>
                </a:lnTo>
                <a:lnTo>
                  <a:pt x="3526807" y="3310999"/>
                </a:lnTo>
                <a:lnTo>
                  <a:pt x="3502360" y="3300940"/>
                </a:lnTo>
                <a:lnTo>
                  <a:pt x="3500288" y="3292850"/>
                </a:lnTo>
                <a:lnTo>
                  <a:pt x="3502719" y="3282810"/>
                </a:lnTo>
                <a:lnTo>
                  <a:pt x="3509900" y="3270218"/>
                </a:lnTo>
                <a:lnTo>
                  <a:pt x="3514910" y="3265509"/>
                </a:lnTo>
                <a:lnTo>
                  <a:pt x="3524898" y="3261235"/>
                </a:lnTo>
                <a:lnTo>
                  <a:pt x="3527721" y="3257044"/>
                </a:lnTo>
                <a:lnTo>
                  <a:pt x="3535016" y="3252728"/>
                </a:lnTo>
                <a:lnTo>
                  <a:pt x="3543013" y="3250425"/>
                </a:lnTo>
                <a:lnTo>
                  <a:pt x="3543829" y="3245466"/>
                </a:lnTo>
                <a:lnTo>
                  <a:pt x="3539145" y="3238785"/>
                </a:lnTo>
                <a:lnTo>
                  <a:pt x="3540744" y="3235693"/>
                </a:lnTo>
                <a:lnTo>
                  <a:pt x="3553833" y="3232207"/>
                </a:lnTo>
                <a:lnTo>
                  <a:pt x="3558516" y="3227766"/>
                </a:lnTo>
                <a:lnTo>
                  <a:pt x="3564849" y="3229177"/>
                </a:lnTo>
                <a:lnTo>
                  <a:pt x="3567688" y="3220171"/>
                </a:lnTo>
                <a:lnTo>
                  <a:pt x="3575097" y="3220586"/>
                </a:lnTo>
                <a:lnTo>
                  <a:pt x="3578475" y="3218469"/>
                </a:lnTo>
                <a:lnTo>
                  <a:pt x="3581886" y="3196863"/>
                </a:lnTo>
                <a:lnTo>
                  <a:pt x="3586195" y="3194725"/>
                </a:lnTo>
                <a:lnTo>
                  <a:pt x="3588626" y="3183724"/>
                </a:lnTo>
                <a:lnTo>
                  <a:pt x="3596036" y="3178202"/>
                </a:lnTo>
                <a:lnTo>
                  <a:pt x="3597357" y="3174756"/>
                </a:lnTo>
                <a:lnTo>
                  <a:pt x="3591694" y="3157152"/>
                </a:lnTo>
                <a:lnTo>
                  <a:pt x="3597178" y="3149117"/>
                </a:lnTo>
                <a:lnTo>
                  <a:pt x="3589622" y="3129495"/>
                </a:lnTo>
                <a:lnTo>
                  <a:pt x="3603216" y="3113318"/>
                </a:lnTo>
                <a:lnTo>
                  <a:pt x="3615766" y="3114543"/>
                </a:lnTo>
                <a:lnTo>
                  <a:pt x="3621968" y="3107648"/>
                </a:lnTo>
                <a:lnTo>
                  <a:pt x="3623681" y="3099486"/>
                </a:lnTo>
                <a:lnTo>
                  <a:pt x="3629687" y="3093712"/>
                </a:lnTo>
                <a:lnTo>
                  <a:pt x="3624693" y="3073751"/>
                </a:lnTo>
                <a:lnTo>
                  <a:pt x="3625378" y="3069949"/>
                </a:lnTo>
                <a:lnTo>
                  <a:pt x="3631319" y="3072816"/>
                </a:lnTo>
                <a:lnTo>
                  <a:pt x="3636296" y="3072255"/>
                </a:lnTo>
                <a:lnTo>
                  <a:pt x="3637014" y="3075059"/>
                </a:lnTo>
                <a:lnTo>
                  <a:pt x="3628838" y="3113775"/>
                </a:lnTo>
                <a:lnTo>
                  <a:pt x="3645174" y="3117596"/>
                </a:lnTo>
                <a:lnTo>
                  <a:pt x="3644685" y="3121832"/>
                </a:lnTo>
                <a:lnTo>
                  <a:pt x="3666129" y="3134665"/>
                </a:lnTo>
                <a:lnTo>
                  <a:pt x="3669507" y="3130782"/>
                </a:lnTo>
                <a:lnTo>
                  <a:pt x="3670013" y="3125882"/>
                </a:lnTo>
                <a:lnTo>
                  <a:pt x="3673326" y="3123535"/>
                </a:lnTo>
                <a:lnTo>
                  <a:pt x="3675105" y="3116828"/>
                </a:lnTo>
                <a:lnTo>
                  <a:pt x="3668658" y="3106340"/>
                </a:lnTo>
                <a:lnTo>
                  <a:pt x="3647541" y="3097804"/>
                </a:lnTo>
                <a:lnTo>
                  <a:pt x="3637227" y="3081083"/>
                </a:lnTo>
                <a:lnTo>
                  <a:pt x="3638924" y="3076617"/>
                </a:lnTo>
                <a:lnTo>
                  <a:pt x="3648128" y="3070302"/>
                </a:lnTo>
                <a:lnTo>
                  <a:pt x="3649630" y="3065171"/>
                </a:lnTo>
                <a:lnTo>
                  <a:pt x="3660776" y="3065420"/>
                </a:lnTo>
                <a:lnTo>
                  <a:pt x="3662082" y="3068537"/>
                </a:lnTo>
                <a:lnTo>
                  <a:pt x="3662196" y="3065462"/>
                </a:lnTo>
                <a:lnTo>
                  <a:pt x="3747173" y="3064174"/>
                </a:lnTo>
                <a:lnTo>
                  <a:pt x="3765826" y="3094958"/>
                </a:lnTo>
                <a:lnTo>
                  <a:pt x="3780122" y="3094792"/>
                </a:lnTo>
                <a:lnTo>
                  <a:pt x="3771081" y="3072213"/>
                </a:lnTo>
                <a:lnTo>
                  <a:pt x="3783256" y="3071923"/>
                </a:lnTo>
                <a:close/>
              </a:path>
            </a:pathLst>
          </a:custGeom>
          <a:solidFill>
            <a:srgbClr val="FFFFB2"/>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FFFB2">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7" name="My new Shape"/>
          <p:cNvSpPr/>
          <p:nvPr/>
        </p:nvSpPr>
        <p:spPr>
          <a:xfrm>
            <a:off x="2280819" y="963093"/>
            <a:ext cx="5601162" cy="2490379"/>
          </a:xfrm>
          <a:custGeom>
            <a:avLst/>
            <a:gdLst/>
            <a:ahLst/>
            <a:cxnLst/>
            <a:rect l="l" t="t" r="r" b="b"/>
            <a:pathLst>
              <a:path w="5601162" h="2490379">
                <a:moveTo>
                  <a:pt x="5061729" y="2177124"/>
                </a:moveTo>
                <a:lnTo>
                  <a:pt x="5061729" y="2177124"/>
                </a:lnTo>
                <a:lnTo>
                  <a:pt x="5062969" y="2175870"/>
                </a:lnTo>
                <a:lnTo>
                  <a:pt x="5079582" y="2178043"/>
                </a:lnTo>
                <a:lnTo>
                  <a:pt x="5086828" y="2183247"/>
                </a:lnTo>
                <a:lnTo>
                  <a:pt x="5061729" y="2177124"/>
                </a:lnTo>
                <a:close/>
                <a:moveTo>
                  <a:pt x="4813505" y="2301327"/>
                </a:moveTo>
                <a:lnTo>
                  <a:pt x="4813505" y="2301327"/>
                </a:lnTo>
                <a:lnTo>
                  <a:pt x="4807744" y="2306755"/>
                </a:lnTo>
                <a:lnTo>
                  <a:pt x="4808528" y="2321078"/>
                </a:lnTo>
                <a:lnTo>
                  <a:pt x="4801265" y="2323437"/>
                </a:lnTo>
                <a:lnTo>
                  <a:pt x="4812575" y="2331036"/>
                </a:lnTo>
                <a:lnTo>
                  <a:pt x="4809523" y="2339156"/>
                </a:lnTo>
                <a:lnTo>
                  <a:pt x="4824325" y="2337298"/>
                </a:lnTo>
                <a:lnTo>
                  <a:pt x="4805737" y="2342851"/>
                </a:lnTo>
                <a:lnTo>
                  <a:pt x="4805198" y="2348174"/>
                </a:lnTo>
                <a:lnTo>
                  <a:pt x="4795080" y="2347026"/>
                </a:lnTo>
                <a:lnTo>
                  <a:pt x="4793938" y="2356794"/>
                </a:lnTo>
                <a:lnTo>
                  <a:pt x="4787361" y="2355646"/>
                </a:lnTo>
                <a:lnTo>
                  <a:pt x="4784978" y="2360969"/>
                </a:lnTo>
                <a:lnTo>
                  <a:pt x="4758263" y="2364538"/>
                </a:lnTo>
                <a:lnTo>
                  <a:pt x="4762196" y="2365811"/>
                </a:lnTo>
                <a:lnTo>
                  <a:pt x="4757953" y="2369693"/>
                </a:lnTo>
                <a:lnTo>
                  <a:pt x="4761396" y="2373575"/>
                </a:lnTo>
                <a:lnTo>
                  <a:pt x="4770241" y="2372594"/>
                </a:lnTo>
                <a:lnTo>
                  <a:pt x="4770927" y="2369213"/>
                </a:lnTo>
                <a:lnTo>
                  <a:pt x="4776247" y="2371488"/>
                </a:lnTo>
                <a:lnTo>
                  <a:pt x="4777243" y="2377477"/>
                </a:lnTo>
                <a:lnTo>
                  <a:pt x="4772983" y="2370799"/>
                </a:lnTo>
                <a:lnTo>
                  <a:pt x="4770927" y="2373554"/>
                </a:lnTo>
                <a:lnTo>
                  <a:pt x="4762359" y="2376621"/>
                </a:lnTo>
                <a:lnTo>
                  <a:pt x="4756190" y="2371216"/>
                </a:lnTo>
                <a:lnTo>
                  <a:pt x="4751816" y="2374952"/>
                </a:lnTo>
                <a:lnTo>
                  <a:pt x="4751947" y="2380399"/>
                </a:lnTo>
                <a:lnTo>
                  <a:pt x="4742547" y="2373762"/>
                </a:lnTo>
                <a:lnTo>
                  <a:pt x="4737798" y="2381171"/>
                </a:lnTo>
                <a:lnTo>
                  <a:pt x="4730617" y="2381359"/>
                </a:lnTo>
                <a:lnTo>
                  <a:pt x="4729263" y="2386451"/>
                </a:lnTo>
                <a:lnTo>
                  <a:pt x="4722441" y="2389017"/>
                </a:lnTo>
                <a:lnTo>
                  <a:pt x="4720254" y="2395904"/>
                </a:lnTo>
                <a:lnTo>
                  <a:pt x="4717659" y="2396342"/>
                </a:lnTo>
                <a:lnTo>
                  <a:pt x="4714151" y="2389059"/>
                </a:lnTo>
                <a:lnTo>
                  <a:pt x="4711507" y="2394005"/>
                </a:lnTo>
                <a:lnTo>
                  <a:pt x="4712192" y="2410280"/>
                </a:lnTo>
                <a:lnTo>
                  <a:pt x="4700360" y="2404000"/>
                </a:lnTo>
                <a:lnTo>
                  <a:pt x="4701862" y="2383988"/>
                </a:lnTo>
                <a:lnTo>
                  <a:pt x="4714705" y="2380628"/>
                </a:lnTo>
                <a:lnTo>
                  <a:pt x="4709809" y="2377331"/>
                </a:lnTo>
                <a:lnTo>
                  <a:pt x="4701405" y="2381839"/>
                </a:lnTo>
                <a:lnTo>
                  <a:pt x="4698043" y="2388308"/>
                </a:lnTo>
                <a:lnTo>
                  <a:pt x="4687027" y="2392481"/>
                </a:lnTo>
                <a:lnTo>
                  <a:pt x="4686162" y="2404959"/>
                </a:lnTo>
                <a:lnTo>
                  <a:pt x="4676615" y="2403666"/>
                </a:lnTo>
                <a:lnTo>
                  <a:pt x="4674853" y="2420316"/>
                </a:lnTo>
                <a:lnTo>
                  <a:pt x="4662596" y="2418354"/>
                </a:lnTo>
                <a:lnTo>
                  <a:pt x="4657978" y="2413493"/>
                </a:lnTo>
                <a:lnTo>
                  <a:pt x="4658353" y="2405460"/>
                </a:lnTo>
                <a:lnTo>
                  <a:pt x="4653359" y="2404292"/>
                </a:lnTo>
                <a:lnTo>
                  <a:pt x="4650944" y="2411427"/>
                </a:lnTo>
                <a:lnTo>
                  <a:pt x="4641789" y="2418000"/>
                </a:lnTo>
                <a:lnTo>
                  <a:pt x="4646717" y="2432311"/>
                </a:lnTo>
                <a:lnTo>
                  <a:pt x="4639635" y="2441761"/>
                </a:lnTo>
                <a:lnTo>
                  <a:pt x="4632519" y="2442554"/>
                </a:lnTo>
                <a:lnTo>
                  <a:pt x="4627982" y="2433980"/>
                </a:lnTo>
                <a:lnTo>
                  <a:pt x="4623755" y="2435420"/>
                </a:lnTo>
                <a:lnTo>
                  <a:pt x="4611777" y="2428848"/>
                </a:lnTo>
                <a:lnTo>
                  <a:pt x="4606685" y="2442971"/>
                </a:lnTo>
                <a:lnTo>
                  <a:pt x="4600989" y="2444202"/>
                </a:lnTo>
                <a:lnTo>
                  <a:pt x="4597660" y="2451086"/>
                </a:lnTo>
                <a:lnTo>
                  <a:pt x="4578272" y="2453985"/>
                </a:lnTo>
                <a:lnTo>
                  <a:pt x="4572218" y="2462850"/>
                </a:lnTo>
                <a:lnTo>
                  <a:pt x="4565282" y="2455883"/>
                </a:lnTo>
                <a:lnTo>
                  <a:pt x="4555833" y="2453568"/>
                </a:lnTo>
                <a:lnTo>
                  <a:pt x="4553091" y="2438007"/>
                </a:lnTo>
                <a:lnTo>
                  <a:pt x="4547950" y="2434377"/>
                </a:lnTo>
                <a:lnTo>
                  <a:pt x="4538991" y="2445725"/>
                </a:lnTo>
                <a:lnTo>
                  <a:pt x="4527697" y="2450543"/>
                </a:lnTo>
                <a:lnTo>
                  <a:pt x="4521284" y="2446559"/>
                </a:lnTo>
                <a:lnTo>
                  <a:pt x="4510268" y="2451711"/>
                </a:lnTo>
                <a:lnTo>
                  <a:pt x="4501194" y="2450251"/>
                </a:lnTo>
                <a:lnTo>
                  <a:pt x="4493426" y="2460889"/>
                </a:lnTo>
                <a:lnTo>
                  <a:pt x="4473075" y="2459575"/>
                </a:lnTo>
                <a:lnTo>
                  <a:pt x="4460591" y="2465582"/>
                </a:lnTo>
                <a:lnTo>
                  <a:pt x="4452055" y="2456196"/>
                </a:lnTo>
                <a:lnTo>
                  <a:pt x="4443439" y="2453380"/>
                </a:lnTo>
                <a:lnTo>
                  <a:pt x="4436601" y="2457281"/>
                </a:lnTo>
                <a:lnTo>
                  <a:pt x="4434283" y="2467563"/>
                </a:lnTo>
                <a:lnTo>
                  <a:pt x="4430579" y="2466854"/>
                </a:lnTo>
                <a:lnTo>
                  <a:pt x="4420689" y="2475593"/>
                </a:lnTo>
                <a:lnTo>
                  <a:pt x="4400452" y="2478492"/>
                </a:lnTo>
                <a:lnTo>
                  <a:pt x="4388588" y="2489378"/>
                </a:lnTo>
                <a:lnTo>
                  <a:pt x="4375614" y="2490379"/>
                </a:lnTo>
                <a:lnTo>
                  <a:pt x="4372170" y="2473758"/>
                </a:lnTo>
                <a:lnTo>
                  <a:pt x="4379873" y="2454903"/>
                </a:lnTo>
                <a:lnTo>
                  <a:pt x="4379971" y="2410509"/>
                </a:lnTo>
                <a:lnTo>
                  <a:pt x="4322085" y="2411427"/>
                </a:lnTo>
                <a:lnTo>
                  <a:pt x="4322640" y="2343394"/>
                </a:lnTo>
                <a:lnTo>
                  <a:pt x="4336055" y="2341953"/>
                </a:lnTo>
                <a:lnTo>
                  <a:pt x="4342452" y="2326652"/>
                </a:lnTo>
                <a:lnTo>
                  <a:pt x="4352668" y="2315545"/>
                </a:lnTo>
                <a:lnTo>
                  <a:pt x="4337066" y="2269523"/>
                </a:lnTo>
                <a:lnTo>
                  <a:pt x="4323978" y="2280028"/>
                </a:lnTo>
                <a:lnTo>
                  <a:pt x="4325920" y="2289655"/>
                </a:lnTo>
                <a:lnTo>
                  <a:pt x="4317972" y="2290072"/>
                </a:lnTo>
                <a:lnTo>
                  <a:pt x="4312407" y="2284016"/>
                </a:lnTo>
                <a:lnTo>
                  <a:pt x="4329412" y="2275350"/>
                </a:lnTo>
                <a:lnTo>
                  <a:pt x="4336169" y="2266119"/>
                </a:lnTo>
                <a:lnTo>
                  <a:pt x="4333656" y="2256554"/>
                </a:lnTo>
                <a:lnTo>
                  <a:pt x="4301669" y="2228689"/>
                </a:lnTo>
                <a:lnTo>
                  <a:pt x="4317989" y="2224240"/>
                </a:lnTo>
                <a:lnTo>
                  <a:pt x="4312065" y="2215570"/>
                </a:lnTo>
                <a:lnTo>
                  <a:pt x="4312260" y="2205792"/>
                </a:lnTo>
                <a:lnTo>
                  <a:pt x="4303301" y="2205604"/>
                </a:lnTo>
                <a:lnTo>
                  <a:pt x="4302730" y="2189703"/>
                </a:lnTo>
                <a:lnTo>
                  <a:pt x="4312652" y="2185462"/>
                </a:lnTo>
                <a:lnTo>
                  <a:pt x="4258487" y="2040603"/>
                </a:lnTo>
                <a:lnTo>
                  <a:pt x="4267365" y="2031170"/>
                </a:lnTo>
                <a:lnTo>
                  <a:pt x="4268556" y="2004163"/>
                </a:lnTo>
                <a:lnTo>
                  <a:pt x="4284566" y="2004770"/>
                </a:lnTo>
                <a:lnTo>
                  <a:pt x="4301359" y="1999267"/>
                </a:lnTo>
                <a:lnTo>
                  <a:pt x="4306157" y="1982905"/>
                </a:lnTo>
                <a:lnTo>
                  <a:pt x="4322917" y="1977088"/>
                </a:lnTo>
                <a:lnTo>
                  <a:pt x="4333900" y="1965098"/>
                </a:lnTo>
                <a:lnTo>
                  <a:pt x="4336022" y="1953253"/>
                </a:lnTo>
                <a:lnTo>
                  <a:pt x="4343970" y="1962293"/>
                </a:lnTo>
                <a:lnTo>
                  <a:pt x="4351558" y="1958610"/>
                </a:lnTo>
                <a:lnTo>
                  <a:pt x="4354920" y="1944211"/>
                </a:lnTo>
                <a:lnTo>
                  <a:pt x="4367258" y="1927718"/>
                </a:lnTo>
                <a:lnTo>
                  <a:pt x="4398070" y="1920810"/>
                </a:lnTo>
                <a:lnTo>
                  <a:pt x="4396536" y="1924348"/>
                </a:lnTo>
                <a:lnTo>
                  <a:pt x="4407747" y="1924327"/>
                </a:lnTo>
                <a:lnTo>
                  <a:pt x="4415825" y="1918172"/>
                </a:lnTo>
                <a:lnTo>
                  <a:pt x="4425781" y="1918403"/>
                </a:lnTo>
                <a:lnTo>
                  <a:pt x="4432651" y="1943521"/>
                </a:lnTo>
                <a:lnTo>
                  <a:pt x="4437971" y="1945090"/>
                </a:lnTo>
                <a:lnTo>
                  <a:pt x="4450162" y="1933934"/>
                </a:lnTo>
                <a:lnTo>
                  <a:pt x="4453035" y="1925645"/>
                </a:lnTo>
                <a:lnTo>
                  <a:pt x="4482377" y="1901362"/>
                </a:lnTo>
                <a:lnTo>
                  <a:pt x="4479179" y="1884277"/>
                </a:lnTo>
                <a:lnTo>
                  <a:pt x="4483275" y="1877116"/>
                </a:lnTo>
                <a:lnTo>
                  <a:pt x="4503283" y="1891333"/>
                </a:lnTo>
                <a:lnTo>
                  <a:pt x="4526539" y="1853034"/>
                </a:lnTo>
                <a:lnTo>
                  <a:pt x="4529656" y="1857076"/>
                </a:lnTo>
                <a:lnTo>
                  <a:pt x="4544311" y="1856322"/>
                </a:lnTo>
                <a:lnTo>
                  <a:pt x="4562964" y="1846668"/>
                </a:lnTo>
                <a:lnTo>
                  <a:pt x="4573409" y="1848636"/>
                </a:lnTo>
                <a:lnTo>
                  <a:pt x="4586971" y="1865181"/>
                </a:lnTo>
                <a:lnTo>
                  <a:pt x="4598133" y="1871442"/>
                </a:lnTo>
                <a:lnTo>
                  <a:pt x="4591100" y="1881849"/>
                </a:lnTo>
                <a:lnTo>
                  <a:pt x="4592324" y="1890307"/>
                </a:lnTo>
                <a:lnTo>
                  <a:pt x="4587787" y="1899792"/>
                </a:lnTo>
                <a:lnTo>
                  <a:pt x="4591002" y="1906428"/>
                </a:lnTo>
                <a:lnTo>
                  <a:pt x="4595180" y="1911725"/>
                </a:lnTo>
                <a:lnTo>
                  <a:pt x="4610553" y="1917796"/>
                </a:lnTo>
                <a:lnTo>
                  <a:pt x="4627166" y="1910615"/>
                </a:lnTo>
                <a:lnTo>
                  <a:pt x="4614078" y="1893595"/>
                </a:lnTo>
                <a:lnTo>
                  <a:pt x="4610341" y="1875923"/>
                </a:lnTo>
                <a:lnTo>
                  <a:pt x="4600369" y="1865893"/>
                </a:lnTo>
                <a:lnTo>
                  <a:pt x="4612919" y="1855673"/>
                </a:lnTo>
                <a:lnTo>
                  <a:pt x="4615547" y="1848951"/>
                </a:lnTo>
                <a:lnTo>
                  <a:pt x="4620753" y="1851045"/>
                </a:lnTo>
                <a:lnTo>
                  <a:pt x="4629010" y="1865516"/>
                </a:lnTo>
                <a:lnTo>
                  <a:pt x="4634641" y="1861223"/>
                </a:lnTo>
                <a:lnTo>
                  <a:pt x="4647207" y="1868908"/>
                </a:lnTo>
                <a:lnTo>
                  <a:pt x="4666725" y="1852553"/>
                </a:lnTo>
                <a:lnTo>
                  <a:pt x="4677333" y="1856909"/>
                </a:lnTo>
                <a:lnTo>
                  <a:pt x="4683600" y="1850626"/>
                </a:lnTo>
                <a:lnTo>
                  <a:pt x="4684595" y="1844532"/>
                </a:lnTo>
                <a:lnTo>
                  <a:pt x="4693930" y="1844678"/>
                </a:lnTo>
                <a:lnTo>
                  <a:pt x="4691548" y="1834960"/>
                </a:lnTo>
                <a:lnTo>
                  <a:pt x="4697651" y="1824361"/>
                </a:lnTo>
                <a:lnTo>
                  <a:pt x="4700050" y="1827420"/>
                </a:lnTo>
                <a:lnTo>
                  <a:pt x="4697945" y="1832761"/>
                </a:lnTo>
                <a:lnTo>
                  <a:pt x="4703608" y="1845076"/>
                </a:lnTo>
                <a:lnTo>
                  <a:pt x="4701715" y="1828990"/>
                </a:lnTo>
                <a:lnTo>
                  <a:pt x="4705158" y="1822392"/>
                </a:lnTo>
                <a:lnTo>
                  <a:pt x="4699397" y="1817826"/>
                </a:lnTo>
                <a:lnTo>
                  <a:pt x="4720254" y="1808441"/>
                </a:lnTo>
                <a:lnTo>
                  <a:pt x="4732739" y="1819313"/>
                </a:lnTo>
                <a:lnTo>
                  <a:pt x="4726717" y="1819544"/>
                </a:lnTo>
                <a:lnTo>
                  <a:pt x="4734828" y="1820842"/>
                </a:lnTo>
                <a:lnTo>
                  <a:pt x="4742172" y="1833159"/>
                </a:lnTo>
                <a:lnTo>
                  <a:pt x="4742808" y="1821157"/>
                </a:lnTo>
                <a:lnTo>
                  <a:pt x="4745974" y="1819963"/>
                </a:lnTo>
                <a:lnTo>
                  <a:pt x="4745990" y="1812107"/>
                </a:lnTo>
                <a:lnTo>
                  <a:pt x="4749858" y="1809300"/>
                </a:lnTo>
                <a:lnTo>
                  <a:pt x="4748569" y="1801633"/>
                </a:lnTo>
                <a:lnTo>
                  <a:pt x="4755488" y="1794803"/>
                </a:lnTo>
                <a:lnTo>
                  <a:pt x="4761527" y="1801235"/>
                </a:lnTo>
                <a:lnTo>
                  <a:pt x="4762947" y="1812798"/>
                </a:lnTo>
                <a:lnTo>
                  <a:pt x="4785354" y="1813951"/>
                </a:lnTo>
                <a:lnTo>
                  <a:pt x="4806912" y="1831672"/>
                </a:lnTo>
                <a:lnTo>
                  <a:pt x="4816410" y="1827734"/>
                </a:lnTo>
                <a:lnTo>
                  <a:pt x="4821110" y="1833221"/>
                </a:lnTo>
                <a:lnTo>
                  <a:pt x="4828438" y="1825849"/>
                </a:lnTo>
                <a:lnTo>
                  <a:pt x="4835472" y="1826770"/>
                </a:lnTo>
                <a:lnTo>
                  <a:pt x="4835618" y="1821534"/>
                </a:lnTo>
                <a:lnTo>
                  <a:pt x="4846471" y="1814642"/>
                </a:lnTo>
                <a:lnTo>
                  <a:pt x="4852917" y="1817365"/>
                </a:lnTo>
                <a:lnTo>
                  <a:pt x="4858368" y="1810683"/>
                </a:lnTo>
                <a:lnTo>
                  <a:pt x="4865745" y="1811730"/>
                </a:lnTo>
                <a:lnTo>
                  <a:pt x="4871228" y="1791178"/>
                </a:lnTo>
                <a:lnTo>
                  <a:pt x="4870053" y="1785878"/>
                </a:lnTo>
                <a:lnTo>
                  <a:pt x="4893962" y="1786108"/>
                </a:lnTo>
                <a:lnTo>
                  <a:pt x="4894647" y="1726907"/>
                </a:lnTo>
                <a:lnTo>
                  <a:pt x="4942203" y="1726886"/>
                </a:lnTo>
                <a:lnTo>
                  <a:pt x="4946054" y="1723700"/>
                </a:lnTo>
                <a:lnTo>
                  <a:pt x="4927776" y="1710222"/>
                </a:lnTo>
                <a:lnTo>
                  <a:pt x="4925230" y="1704792"/>
                </a:lnTo>
                <a:lnTo>
                  <a:pt x="4928494" y="1697937"/>
                </a:lnTo>
                <a:lnTo>
                  <a:pt x="4910444" y="1713534"/>
                </a:lnTo>
                <a:lnTo>
                  <a:pt x="4892542" y="1717726"/>
                </a:lnTo>
                <a:lnTo>
                  <a:pt x="4868535" y="1714876"/>
                </a:lnTo>
                <a:lnTo>
                  <a:pt x="4870379" y="1709090"/>
                </a:lnTo>
                <a:lnTo>
                  <a:pt x="4867164" y="1704876"/>
                </a:lnTo>
                <a:lnTo>
                  <a:pt x="4870526" y="1703514"/>
                </a:lnTo>
                <a:lnTo>
                  <a:pt x="4868160" y="1701082"/>
                </a:lnTo>
                <a:lnTo>
                  <a:pt x="4870265" y="1693786"/>
                </a:lnTo>
                <a:lnTo>
                  <a:pt x="4865027" y="1690935"/>
                </a:lnTo>
                <a:lnTo>
                  <a:pt x="4867752" y="1686155"/>
                </a:lnTo>
                <a:lnTo>
                  <a:pt x="4855528" y="1675231"/>
                </a:lnTo>
                <a:lnTo>
                  <a:pt x="4850877" y="1676112"/>
                </a:lnTo>
                <a:lnTo>
                  <a:pt x="4848250" y="1681165"/>
                </a:lnTo>
                <a:lnTo>
                  <a:pt x="4851220" y="1683870"/>
                </a:lnTo>
                <a:lnTo>
                  <a:pt x="4848136" y="1687308"/>
                </a:lnTo>
                <a:lnTo>
                  <a:pt x="4840531" y="1685631"/>
                </a:lnTo>
                <a:lnTo>
                  <a:pt x="4835977" y="1677034"/>
                </a:lnTo>
                <a:lnTo>
                  <a:pt x="4833905" y="1681417"/>
                </a:lnTo>
                <a:lnTo>
                  <a:pt x="4820098" y="1684457"/>
                </a:lnTo>
                <a:lnTo>
                  <a:pt x="4819756" y="1688692"/>
                </a:lnTo>
                <a:lnTo>
                  <a:pt x="4810519" y="1693828"/>
                </a:lnTo>
                <a:lnTo>
                  <a:pt x="4810290" y="1698503"/>
                </a:lnTo>
                <a:lnTo>
                  <a:pt x="4799438" y="1707790"/>
                </a:lnTo>
                <a:lnTo>
                  <a:pt x="4787132" y="1694688"/>
                </a:lnTo>
                <a:lnTo>
                  <a:pt x="4786251" y="1682465"/>
                </a:lnTo>
                <a:lnTo>
                  <a:pt x="4791963" y="1679550"/>
                </a:lnTo>
                <a:lnTo>
                  <a:pt x="4792893" y="1672107"/>
                </a:lnTo>
                <a:lnTo>
                  <a:pt x="4783314" y="1671017"/>
                </a:lnTo>
                <a:lnTo>
                  <a:pt x="4772657" y="1676951"/>
                </a:lnTo>
                <a:lnTo>
                  <a:pt x="4772559" y="1669130"/>
                </a:lnTo>
                <a:lnTo>
                  <a:pt x="4763860" y="1667997"/>
                </a:lnTo>
                <a:lnTo>
                  <a:pt x="4757757" y="1673051"/>
                </a:lnTo>
                <a:lnTo>
                  <a:pt x="4754460" y="1682486"/>
                </a:lnTo>
                <a:lnTo>
                  <a:pt x="4753628" y="1708629"/>
                </a:lnTo>
                <a:lnTo>
                  <a:pt x="4750380" y="1709006"/>
                </a:lnTo>
                <a:lnTo>
                  <a:pt x="4748683" y="1718858"/>
                </a:lnTo>
                <a:lnTo>
                  <a:pt x="4746513" y="1709656"/>
                </a:lnTo>
                <a:lnTo>
                  <a:pt x="4735464" y="1706973"/>
                </a:lnTo>
                <a:lnTo>
                  <a:pt x="4735497" y="1712192"/>
                </a:lnTo>
                <a:lnTo>
                  <a:pt x="4727174" y="1700495"/>
                </a:lnTo>
                <a:lnTo>
                  <a:pt x="4724301" y="1712695"/>
                </a:lnTo>
                <a:lnTo>
                  <a:pt x="4724758" y="1744932"/>
                </a:lnTo>
                <a:lnTo>
                  <a:pt x="4712225" y="1744261"/>
                </a:lnTo>
                <a:lnTo>
                  <a:pt x="4709760" y="1751429"/>
                </a:lnTo>
                <a:lnTo>
                  <a:pt x="4696199" y="1744408"/>
                </a:lnTo>
                <a:lnTo>
                  <a:pt x="4705240" y="1699761"/>
                </a:lnTo>
                <a:lnTo>
                  <a:pt x="4700621" y="1693094"/>
                </a:lnTo>
                <a:lnTo>
                  <a:pt x="4697472" y="1693556"/>
                </a:lnTo>
                <a:lnTo>
                  <a:pt x="4697064" y="1689447"/>
                </a:lnTo>
                <a:lnTo>
                  <a:pt x="4688985" y="1690830"/>
                </a:lnTo>
                <a:lnTo>
                  <a:pt x="4686554" y="1682150"/>
                </a:lnTo>
                <a:lnTo>
                  <a:pt x="4676729" y="1686952"/>
                </a:lnTo>
                <a:lnTo>
                  <a:pt x="4678296" y="1671646"/>
                </a:lnTo>
                <a:lnTo>
                  <a:pt x="4669108" y="1673847"/>
                </a:lnTo>
                <a:lnTo>
                  <a:pt x="4673416" y="1662818"/>
                </a:lnTo>
                <a:lnTo>
                  <a:pt x="4669222" y="1661937"/>
                </a:lnTo>
                <a:lnTo>
                  <a:pt x="4663592" y="1652333"/>
                </a:lnTo>
                <a:lnTo>
                  <a:pt x="4653996" y="1649795"/>
                </a:lnTo>
                <a:lnTo>
                  <a:pt x="4654681" y="1645412"/>
                </a:lnTo>
                <a:lnTo>
                  <a:pt x="4647680" y="1644406"/>
                </a:lnTo>
                <a:lnTo>
                  <a:pt x="4646521" y="1641826"/>
                </a:lnTo>
                <a:lnTo>
                  <a:pt x="4651499" y="1641512"/>
                </a:lnTo>
                <a:lnTo>
                  <a:pt x="4651156" y="1632326"/>
                </a:lnTo>
                <a:lnTo>
                  <a:pt x="4640646" y="1631277"/>
                </a:lnTo>
                <a:lnTo>
                  <a:pt x="4637578" y="1626117"/>
                </a:lnTo>
                <a:lnTo>
                  <a:pt x="4652038" y="1627355"/>
                </a:lnTo>
                <a:lnTo>
                  <a:pt x="4656395" y="1605351"/>
                </a:lnTo>
                <a:lnTo>
                  <a:pt x="4640467" y="1605057"/>
                </a:lnTo>
                <a:lnTo>
                  <a:pt x="4640173" y="1546540"/>
                </a:lnTo>
                <a:lnTo>
                  <a:pt x="4652054" y="1546540"/>
                </a:lnTo>
                <a:lnTo>
                  <a:pt x="4655448" y="1539300"/>
                </a:lnTo>
                <a:lnTo>
                  <a:pt x="4674216" y="1543770"/>
                </a:lnTo>
                <a:lnTo>
                  <a:pt x="4680777" y="1549247"/>
                </a:lnTo>
                <a:lnTo>
                  <a:pt x="4684269" y="1538775"/>
                </a:lnTo>
                <a:lnTo>
                  <a:pt x="4693441" y="1532689"/>
                </a:lnTo>
                <a:lnTo>
                  <a:pt x="4687876" y="1515667"/>
                </a:lnTo>
                <a:lnTo>
                  <a:pt x="4697047" y="1497006"/>
                </a:lnTo>
                <a:lnTo>
                  <a:pt x="4711898" y="1499042"/>
                </a:lnTo>
                <a:lnTo>
                  <a:pt x="4715652" y="1507250"/>
                </a:lnTo>
                <a:lnTo>
                  <a:pt x="4723926" y="1505130"/>
                </a:lnTo>
                <a:lnTo>
                  <a:pt x="4724644" y="1494738"/>
                </a:lnTo>
                <a:lnTo>
                  <a:pt x="4730519" y="1488944"/>
                </a:lnTo>
                <a:lnTo>
                  <a:pt x="4730242" y="1473240"/>
                </a:lnTo>
                <a:lnTo>
                  <a:pt x="4740181" y="1461965"/>
                </a:lnTo>
                <a:lnTo>
                  <a:pt x="4735415" y="1443003"/>
                </a:lnTo>
                <a:lnTo>
                  <a:pt x="4725999" y="1431221"/>
                </a:lnTo>
                <a:lnTo>
                  <a:pt x="4719503" y="1429058"/>
                </a:lnTo>
                <a:lnTo>
                  <a:pt x="4724318" y="1428596"/>
                </a:lnTo>
                <a:lnTo>
                  <a:pt x="4724497" y="1420531"/>
                </a:lnTo>
                <a:lnTo>
                  <a:pt x="4757790" y="1421854"/>
                </a:lnTo>
                <a:lnTo>
                  <a:pt x="4757708" y="1416981"/>
                </a:lnTo>
                <a:lnTo>
                  <a:pt x="4774044" y="1420909"/>
                </a:lnTo>
                <a:lnTo>
                  <a:pt x="4778206" y="1411310"/>
                </a:lnTo>
                <a:lnTo>
                  <a:pt x="4787116" y="1411373"/>
                </a:lnTo>
                <a:lnTo>
                  <a:pt x="4787279" y="1406332"/>
                </a:lnTo>
                <a:lnTo>
                  <a:pt x="4793350" y="1406059"/>
                </a:lnTo>
                <a:lnTo>
                  <a:pt x="4795521" y="1401080"/>
                </a:lnTo>
                <a:lnTo>
                  <a:pt x="4792714" y="1397299"/>
                </a:lnTo>
                <a:lnTo>
                  <a:pt x="4801363" y="1389547"/>
                </a:lnTo>
                <a:lnTo>
                  <a:pt x="4808430" y="1414104"/>
                </a:lnTo>
                <a:lnTo>
                  <a:pt x="4816900" y="1402152"/>
                </a:lnTo>
                <a:lnTo>
                  <a:pt x="4820408" y="1414104"/>
                </a:lnTo>
                <a:lnTo>
                  <a:pt x="4835423" y="1409020"/>
                </a:lnTo>
                <a:lnTo>
                  <a:pt x="4839421" y="1417737"/>
                </a:lnTo>
                <a:lnTo>
                  <a:pt x="4851840" y="1421266"/>
                </a:lnTo>
                <a:lnTo>
                  <a:pt x="4856426" y="1417086"/>
                </a:lnTo>
                <a:lnTo>
                  <a:pt x="4877446" y="1415364"/>
                </a:lnTo>
                <a:lnTo>
                  <a:pt x="4881787" y="1402425"/>
                </a:lnTo>
                <a:lnTo>
                  <a:pt x="4887988" y="1413368"/>
                </a:lnTo>
                <a:lnTo>
                  <a:pt x="4890110" y="1409146"/>
                </a:lnTo>
                <a:lnTo>
                  <a:pt x="4893684" y="1410365"/>
                </a:lnTo>
                <a:lnTo>
                  <a:pt x="4907229" y="1402068"/>
                </a:lnTo>
                <a:lnTo>
                  <a:pt x="4908045" y="1397089"/>
                </a:lnTo>
                <a:lnTo>
                  <a:pt x="4908649" y="1402614"/>
                </a:lnTo>
                <a:lnTo>
                  <a:pt x="4903541" y="1404924"/>
                </a:lnTo>
                <a:lnTo>
                  <a:pt x="4902529" y="1410596"/>
                </a:lnTo>
                <a:lnTo>
                  <a:pt x="4893651" y="1414209"/>
                </a:lnTo>
                <a:lnTo>
                  <a:pt x="4884545" y="1423849"/>
                </a:lnTo>
                <a:lnTo>
                  <a:pt x="4885916" y="1434875"/>
                </a:lnTo>
                <a:lnTo>
                  <a:pt x="4883517" y="1440525"/>
                </a:lnTo>
                <a:lnTo>
                  <a:pt x="4876679" y="1440315"/>
                </a:lnTo>
                <a:lnTo>
                  <a:pt x="4883680" y="1443213"/>
                </a:lnTo>
                <a:lnTo>
                  <a:pt x="4891024" y="1434896"/>
                </a:lnTo>
                <a:lnTo>
                  <a:pt x="4889784" y="1428680"/>
                </a:lnTo>
                <a:lnTo>
                  <a:pt x="4912403" y="1418914"/>
                </a:lnTo>
                <a:lnTo>
                  <a:pt x="4921069" y="1420804"/>
                </a:lnTo>
                <a:lnTo>
                  <a:pt x="4962684" y="1406647"/>
                </a:lnTo>
                <a:lnTo>
                  <a:pt x="4971105" y="1410554"/>
                </a:lnTo>
                <a:lnTo>
                  <a:pt x="4989350" y="1404693"/>
                </a:lnTo>
                <a:lnTo>
                  <a:pt x="4994769" y="1407844"/>
                </a:lnTo>
                <a:lnTo>
                  <a:pt x="5003287" y="1405912"/>
                </a:lnTo>
                <a:lnTo>
                  <a:pt x="5011627" y="1418241"/>
                </a:lnTo>
                <a:lnTo>
                  <a:pt x="5004675" y="1416309"/>
                </a:lnTo>
                <a:lnTo>
                  <a:pt x="5012916" y="1423429"/>
                </a:lnTo>
                <a:lnTo>
                  <a:pt x="5018269" y="1423534"/>
                </a:lnTo>
                <a:lnTo>
                  <a:pt x="5014336" y="1425929"/>
                </a:lnTo>
                <a:lnTo>
                  <a:pt x="5017551" y="1430108"/>
                </a:lnTo>
                <a:lnTo>
                  <a:pt x="5014010" y="1430927"/>
                </a:lnTo>
                <a:lnTo>
                  <a:pt x="5013863" y="1434959"/>
                </a:lnTo>
                <a:lnTo>
                  <a:pt x="4996547" y="1431641"/>
                </a:lnTo>
                <a:lnTo>
                  <a:pt x="5006633" y="1446993"/>
                </a:lnTo>
                <a:lnTo>
                  <a:pt x="5043679" y="1455476"/>
                </a:lnTo>
                <a:lnTo>
                  <a:pt x="5065825" y="1469986"/>
                </a:lnTo>
                <a:lnTo>
                  <a:pt x="5075633" y="1466584"/>
                </a:lnTo>
                <a:lnTo>
                  <a:pt x="5098366" y="1468810"/>
                </a:lnTo>
                <a:lnTo>
                  <a:pt x="5086975" y="1472757"/>
                </a:lnTo>
                <a:lnTo>
                  <a:pt x="5067391" y="1493857"/>
                </a:lnTo>
                <a:lnTo>
                  <a:pt x="5054156" y="1487622"/>
                </a:lnTo>
                <a:lnTo>
                  <a:pt x="5048248" y="1489427"/>
                </a:lnTo>
                <a:lnTo>
                  <a:pt x="5021141" y="1483381"/>
                </a:lnTo>
                <a:lnTo>
                  <a:pt x="5010550" y="1487475"/>
                </a:lnTo>
                <a:lnTo>
                  <a:pt x="4999926" y="1478678"/>
                </a:lnTo>
                <a:lnTo>
                  <a:pt x="4980668" y="1470448"/>
                </a:lnTo>
                <a:lnTo>
                  <a:pt x="4976393" y="1464778"/>
                </a:lnTo>
                <a:lnTo>
                  <a:pt x="4965393" y="1463225"/>
                </a:lnTo>
                <a:lnTo>
                  <a:pt x="4962129" y="1468789"/>
                </a:lnTo>
                <a:lnTo>
                  <a:pt x="4967074" y="1470784"/>
                </a:lnTo>
                <a:lnTo>
                  <a:pt x="4965899" y="1482142"/>
                </a:lnTo>
                <a:lnTo>
                  <a:pt x="4972851" y="1494172"/>
                </a:lnTo>
                <a:lnTo>
                  <a:pt x="4968804" y="1500973"/>
                </a:lnTo>
                <a:lnTo>
                  <a:pt x="4968314" y="1515919"/>
                </a:lnTo>
                <a:lnTo>
                  <a:pt x="4984030" y="1526770"/>
                </a:lnTo>
                <a:lnTo>
                  <a:pt x="4986135" y="1534683"/>
                </a:lnTo>
                <a:lnTo>
                  <a:pt x="5013977" y="1545365"/>
                </a:lnTo>
                <a:lnTo>
                  <a:pt x="5016474" y="1556424"/>
                </a:lnTo>
                <a:lnTo>
                  <a:pt x="5021566" y="1555081"/>
                </a:lnTo>
                <a:lnTo>
                  <a:pt x="5045572" y="1566727"/>
                </a:lnTo>
                <a:lnTo>
                  <a:pt x="5055005" y="1560201"/>
                </a:lnTo>
                <a:lnTo>
                  <a:pt x="5068942" y="1567461"/>
                </a:lnTo>
                <a:lnTo>
                  <a:pt x="5085033" y="1567398"/>
                </a:lnTo>
                <a:lnTo>
                  <a:pt x="5095347" y="1585316"/>
                </a:lnTo>
                <a:lnTo>
                  <a:pt x="5105873" y="1580533"/>
                </a:lnTo>
                <a:lnTo>
                  <a:pt x="5114033" y="1581876"/>
                </a:lnTo>
                <a:lnTo>
                  <a:pt x="5115535" y="1590205"/>
                </a:lnTo>
                <a:lnTo>
                  <a:pt x="5126436" y="1593813"/>
                </a:lnTo>
                <a:lnTo>
                  <a:pt x="5143327" y="1591128"/>
                </a:lnTo>
                <a:lnTo>
                  <a:pt x="5151683" y="1579673"/>
                </a:lnTo>
                <a:lnTo>
                  <a:pt x="5141907" y="1584687"/>
                </a:lnTo>
                <a:lnTo>
                  <a:pt x="5134172" y="1579190"/>
                </a:lnTo>
                <a:lnTo>
                  <a:pt x="5135967" y="1576022"/>
                </a:lnTo>
                <a:lnTo>
                  <a:pt x="5129684" y="1566349"/>
                </a:lnTo>
                <a:lnTo>
                  <a:pt x="5134531" y="1561817"/>
                </a:lnTo>
                <a:lnTo>
                  <a:pt x="5135592" y="1554535"/>
                </a:lnTo>
                <a:lnTo>
                  <a:pt x="5141271" y="1548722"/>
                </a:lnTo>
                <a:lnTo>
                  <a:pt x="5154572" y="1548869"/>
                </a:lnTo>
                <a:lnTo>
                  <a:pt x="5164951" y="1536613"/>
                </a:lnTo>
                <a:lnTo>
                  <a:pt x="5175183" y="1539258"/>
                </a:lnTo>
                <a:lnTo>
                  <a:pt x="5187603" y="1561691"/>
                </a:lnTo>
                <a:lnTo>
                  <a:pt x="5204526" y="1556256"/>
                </a:lnTo>
                <a:lnTo>
                  <a:pt x="5205342" y="1568552"/>
                </a:lnTo>
                <a:lnTo>
                  <a:pt x="5213992" y="1569518"/>
                </a:lnTo>
                <a:lnTo>
                  <a:pt x="5222788" y="1565069"/>
                </a:lnTo>
                <a:lnTo>
                  <a:pt x="5228418" y="1567042"/>
                </a:lnTo>
                <a:lnTo>
                  <a:pt x="5233967" y="1575623"/>
                </a:lnTo>
                <a:lnTo>
                  <a:pt x="5239842" y="1569580"/>
                </a:lnTo>
                <a:lnTo>
                  <a:pt x="5249814" y="1570965"/>
                </a:lnTo>
                <a:lnTo>
                  <a:pt x="5262217" y="1560075"/>
                </a:lnTo>
                <a:lnTo>
                  <a:pt x="5274081" y="1563076"/>
                </a:lnTo>
                <a:lnTo>
                  <a:pt x="5277002" y="1550989"/>
                </a:lnTo>
                <a:lnTo>
                  <a:pt x="5286386" y="1538250"/>
                </a:lnTo>
                <a:lnTo>
                  <a:pt x="5290695" y="1537117"/>
                </a:lnTo>
                <a:lnTo>
                  <a:pt x="5288540" y="1547442"/>
                </a:lnTo>
                <a:lnTo>
                  <a:pt x="5280429" y="1553444"/>
                </a:lnTo>
                <a:lnTo>
                  <a:pt x="5279907" y="1559634"/>
                </a:lnTo>
                <a:lnTo>
                  <a:pt x="5281588" y="1554116"/>
                </a:lnTo>
                <a:lnTo>
                  <a:pt x="5290956" y="1549856"/>
                </a:lnTo>
                <a:lnTo>
                  <a:pt x="5290988" y="1542175"/>
                </a:lnTo>
                <a:lnTo>
                  <a:pt x="5293926" y="1538271"/>
                </a:lnTo>
                <a:lnTo>
                  <a:pt x="5291347" y="1550611"/>
                </a:lnTo>
                <a:lnTo>
                  <a:pt x="5287039" y="1556277"/>
                </a:lnTo>
                <a:lnTo>
                  <a:pt x="5290123" y="1565678"/>
                </a:lnTo>
                <a:lnTo>
                  <a:pt x="5274783" y="1580218"/>
                </a:lnTo>
                <a:lnTo>
                  <a:pt x="5273053" y="1591547"/>
                </a:lnTo>
                <a:lnTo>
                  <a:pt x="5268337" y="1598806"/>
                </a:lnTo>
                <a:lnTo>
                  <a:pt x="5268010" y="1603799"/>
                </a:lnTo>
                <a:lnTo>
                  <a:pt x="5271845" y="1604072"/>
                </a:lnTo>
                <a:lnTo>
                  <a:pt x="5272890" y="1609127"/>
                </a:lnTo>
                <a:lnTo>
                  <a:pt x="5262820" y="1615588"/>
                </a:lnTo>
                <a:lnTo>
                  <a:pt x="5250287" y="1635534"/>
                </a:lnTo>
                <a:lnTo>
                  <a:pt x="5269414" y="1624838"/>
                </a:lnTo>
                <a:lnTo>
                  <a:pt x="5266737" y="1627229"/>
                </a:lnTo>
                <a:lnTo>
                  <a:pt x="5277084" y="1632137"/>
                </a:lnTo>
                <a:lnTo>
                  <a:pt x="5285929" y="1644196"/>
                </a:lnTo>
                <a:lnTo>
                  <a:pt x="5289797" y="1642623"/>
                </a:lnTo>
                <a:lnTo>
                  <a:pt x="5292049" y="1644049"/>
                </a:lnTo>
                <a:lnTo>
                  <a:pt x="5282355" y="1652018"/>
                </a:lnTo>
                <a:lnTo>
                  <a:pt x="5287121" y="1657324"/>
                </a:lnTo>
                <a:lnTo>
                  <a:pt x="5286843" y="1662399"/>
                </a:lnTo>
                <a:lnTo>
                  <a:pt x="5283220" y="1656821"/>
                </a:lnTo>
                <a:lnTo>
                  <a:pt x="5277541" y="1659694"/>
                </a:lnTo>
                <a:lnTo>
                  <a:pt x="5274440" y="1654703"/>
                </a:lnTo>
                <a:lnTo>
                  <a:pt x="5257370" y="1651914"/>
                </a:lnTo>
                <a:lnTo>
                  <a:pt x="5251054" y="1646314"/>
                </a:lnTo>
                <a:lnTo>
                  <a:pt x="5221075" y="1667221"/>
                </a:lnTo>
                <a:lnTo>
                  <a:pt x="5213812" y="1679739"/>
                </a:lnTo>
                <a:lnTo>
                  <a:pt x="5228565" y="1682758"/>
                </a:lnTo>
                <a:lnTo>
                  <a:pt x="5233314" y="1687790"/>
                </a:lnTo>
                <a:lnTo>
                  <a:pt x="5219834" y="1690222"/>
                </a:lnTo>
                <a:lnTo>
                  <a:pt x="5194049" y="1714435"/>
                </a:lnTo>
                <a:lnTo>
                  <a:pt x="5211576" y="1745980"/>
                </a:lnTo>
                <a:lnTo>
                  <a:pt x="5210581" y="1751471"/>
                </a:lnTo>
                <a:lnTo>
                  <a:pt x="5200185" y="1761529"/>
                </a:lnTo>
                <a:lnTo>
                  <a:pt x="5200365" y="1768822"/>
                </a:lnTo>
                <a:lnTo>
                  <a:pt x="5207268" y="1782253"/>
                </a:lnTo>
                <a:lnTo>
                  <a:pt x="5198765" y="1781624"/>
                </a:lnTo>
                <a:lnTo>
                  <a:pt x="5183751" y="1788182"/>
                </a:lnTo>
                <a:lnTo>
                  <a:pt x="5174025" y="1786695"/>
                </a:lnTo>
                <a:lnTo>
                  <a:pt x="5172899" y="1782840"/>
                </a:lnTo>
                <a:lnTo>
                  <a:pt x="5153005" y="1781855"/>
                </a:lnTo>
                <a:lnTo>
                  <a:pt x="5150573" y="1776784"/>
                </a:lnTo>
                <a:lnTo>
                  <a:pt x="5153772" y="1766999"/>
                </a:lnTo>
                <a:lnTo>
                  <a:pt x="5149855" y="1764128"/>
                </a:lnTo>
                <a:lnTo>
                  <a:pt x="5145726" y="1741139"/>
                </a:lnTo>
                <a:lnTo>
                  <a:pt x="5142054" y="1735228"/>
                </a:lnTo>
                <a:lnTo>
                  <a:pt x="5127742" y="1733258"/>
                </a:lnTo>
                <a:lnTo>
                  <a:pt x="5124429" y="1723554"/>
                </a:lnTo>
                <a:lnTo>
                  <a:pt x="5116041" y="1717412"/>
                </a:lnTo>
                <a:lnTo>
                  <a:pt x="5107685" y="1719634"/>
                </a:lnTo>
                <a:lnTo>
                  <a:pt x="5096375" y="1711626"/>
                </a:lnTo>
                <a:lnTo>
                  <a:pt x="5080072" y="1719047"/>
                </a:lnTo>
                <a:lnTo>
                  <a:pt x="5069089" y="1715861"/>
                </a:lnTo>
                <a:lnTo>
                  <a:pt x="5049440" y="1734285"/>
                </a:lnTo>
                <a:lnTo>
                  <a:pt x="5041215" y="1731833"/>
                </a:lnTo>
                <a:lnTo>
                  <a:pt x="5043695" y="1740174"/>
                </a:lnTo>
                <a:lnTo>
                  <a:pt x="5033512" y="1744534"/>
                </a:lnTo>
                <a:lnTo>
                  <a:pt x="5033577" y="1765197"/>
                </a:lnTo>
                <a:lnTo>
                  <a:pt x="5016555" y="1780430"/>
                </a:lnTo>
                <a:lnTo>
                  <a:pt x="5015005" y="1794740"/>
                </a:lnTo>
                <a:lnTo>
                  <a:pt x="5010958" y="1802533"/>
                </a:lnTo>
                <a:lnTo>
                  <a:pt x="5014205" y="1806723"/>
                </a:lnTo>
                <a:lnTo>
                  <a:pt x="5008167" y="1811311"/>
                </a:lnTo>
                <a:lnTo>
                  <a:pt x="5011904" y="1823398"/>
                </a:lnTo>
                <a:lnTo>
                  <a:pt x="5004952" y="1833473"/>
                </a:lnTo>
                <a:lnTo>
                  <a:pt x="5009309" y="1838374"/>
                </a:lnTo>
                <a:lnTo>
                  <a:pt x="5011790" y="1833745"/>
                </a:lnTo>
                <a:lnTo>
                  <a:pt x="5035176" y="1827901"/>
                </a:lnTo>
                <a:lnTo>
                  <a:pt x="5044168" y="1802764"/>
                </a:lnTo>
                <a:lnTo>
                  <a:pt x="5054319" y="1808106"/>
                </a:lnTo>
                <a:lnTo>
                  <a:pt x="5057975" y="1806430"/>
                </a:lnTo>
                <a:lnTo>
                  <a:pt x="5062953" y="1818894"/>
                </a:lnTo>
                <a:lnTo>
                  <a:pt x="5053683" y="1815689"/>
                </a:lnTo>
                <a:lnTo>
                  <a:pt x="5050925" y="1819585"/>
                </a:lnTo>
                <a:lnTo>
                  <a:pt x="5054042" y="1824676"/>
                </a:lnTo>
                <a:lnTo>
                  <a:pt x="5051235" y="1829011"/>
                </a:lnTo>
                <a:lnTo>
                  <a:pt x="5053095" y="1840112"/>
                </a:lnTo>
                <a:lnTo>
                  <a:pt x="5049032" y="1838479"/>
                </a:lnTo>
                <a:lnTo>
                  <a:pt x="5050272" y="1833368"/>
                </a:lnTo>
                <a:lnTo>
                  <a:pt x="5046992" y="1832258"/>
                </a:lnTo>
                <a:lnTo>
                  <a:pt x="5028126" y="1839295"/>
                </a:lnTo>
                <a:lnTo>
                  <a:pt x="5019493" y="1838604"/>
                </a:lnTo>
                <a:lnTo>
                  <a:pt x="5018187" y="1850961"/>
                </a:lnTo>
                <a:lnTo>
                  <a:pt x="5062985" y="1851275"/>
                </a:lnTo>
                <a:lnTo>
                  <a:pt x="5071879" y="1836615"/>
                </a:lnTo>
                <a:lnTo>
                  <a:pt x="5081459" y="1834750"/>
                </a:lnTo>
                <a:lnTo>
                  <a:pt x="5077314" y="1819250"/>
                </a:lnTo>
                <a:lnTo>
                  <a:pt x="5085245" y="1804566"/>
                </a:lnTo>
                <a:lnTo>
                  <a:pt x="5085849" y="1809614"/>
                </a:lnTo>
                <a:lnTo>
                  <a:pt x="5091643" y="1809593"/>
                </a:lnTo>
                <a:lnTo>
                  <a:pt x="5097387" y="1807582"/>
                </a:lnTo>
                <a:lnTo>
                  <a:pt x="5098073" y="1801612"/>
                </a:lnTo>
                <a:lnTo>
                  <a:pt x="5108697" y="1796898"/>
                </a:lnTo>
                <a:lnTo>
                  <a:pt x="5105890" y="1802911"/>
                </a:lnTo>
                <a:lnTo>
                  <a:pt x="5109611" y="1806367"/>
                </a:lnTo>
                <a:lnTo>
                  <a:pt x="5108860" y="1812819"/>
                </a:lnTo>
                <a:lnTo>
                  <a:pt x="5112206" y="1811856"/>
                </a:lnTo>
                <a:lnTo>
                  <a:pt x="5113119" y="1817616"/>
                </a:lnTo>
                <a:lnTo>
                  <a:pt x="5116971" y="1814935"/>
                </a:lnTo>
                <a:lnTo>
                  <a:pt x="5118130" y="1819334"/>
                </a:lnTo>
                <a:lnTo>
                  <a:pt x="5122797" y="1816946"/>
                </a:lnTo>
                <a:lnTo>
                  <a:pt x="5121002" y="1821471"/>
                </a:lnTo>
                <a:lnTo>
                  <a:pt x="5123254" y="1823084"/>
                </a:lnTo>
                <a:lnTo>
                  <a:pt x="5119598" y="1823167"/>
                </a:lnTo>
                <a:lnTo>
                  <a:pt x="5128999" y="1823984"/>
                </a:lnTo>
                <a:lnTo>
                  <a:pt x="5130108" y="1827063"/>
                </a:lnTo>
                <a:lnTo>
                  <a:pt x="5146787" y="1816318"/>
                </a:lnTo>
                <a:lnTo>
                  <a:pt x="5153641" y="1816862"/>
                </a:lnTo>
                <a:lnTo>
                  <a:pt x="5152466" y="1812631"/>
                </a:lnTo>
                <a:lnTo>
                  <a:pt x="5173943" y="1799244"/>
                </a:lnTo>
                <a:lnTo>
                  <a:pt x="5198309" y="1791409"/>
                </a:lnTo>
                <a:lnTo>
                  <a:pt x="5217011" y="1795767"/>
                </a:lnTo>
                <a:lnTo>
                  <a:pt x="5213682" y="1785773"/>
                </a:lnTo>
                <a:lnTo>
                  <a:pt x="5208345" y="1781142"/>
                </a:lnTo>
                <a:lnTo>
                  <a:pt x="5207023" y="1775422"/>
                </a:lnTo>
                <a:lnTo>
                  <a:pt x="5210646" y="1781520"/>
                </a:lnTo>
                <a:lnTo>
                  <a:pt x="5215542" y="1780220"/>
                </a:lnTo>
                <a:lnTo>
                  <a:pt x="5209634" y="1769911"/>
                </a:lnTo>
                <a:lnTo>
                  <a:pt x="5220846" y="1774354"/>
                </a:lnTo>
                <a:lnTo>
                  <a:pt x="5224077" y="1783573"/>
                </a:lnTo>
                <a:lnTo>
                  <a:pt x="5238928" y="1793902"/>
                </a:lnTo>
                <a:lnTo>
                  <a:pt x="5284607" y="1793336"/>
                </a:lnTo>
                <a:lnTo>
                  <a:pt x="5306378" y="1784725"/>
                </a:lnTo>
                <a:lnTo>
                  <a:pt x="5310458" y="1793232"/>
                </a:lnTo>
                <a:lnTo>
                  <a:pt x="5363513" y="1791116"/>
                </a:lnTo>
                <a:lnTo>
                  <a:pt x="5366320" y="1793651"/>
                </a:lnTo>
                <a:lnTo>
                  <a:pt x="5366108" y="1800313"/>
                </a:lnTo>
                <a:lnTo>
                  <a:pt x="5379392" y="1797443"/>
                </a:lnTo>
                <a:lnTo>
                  <a:pt x="5384125" y="1801402"/>
                </a:lnTo>
                <a:lnTo>
                  <a:pt x="5393754" y="1795704"/>
                </a:lnTo>
                <a:lnTo>
                  <a:pt x="5396577" y="1798239"/>
                </a:lnTo>
                <a:lnTo>
                  <a:pt x="5391910" y="1798343"/>
                </a:lnTo>
                <a:lnTo>
                  <a:pt x="5389184" y="1805445"/>
                </a:lnTo>
                <a:lnTo>
                  <a:pt x="5404884" y="1811709"/>
                </a:lnTo>
                <a:lnTo>
                  <a:pt x="5413615" y="1803288"/>
                </a:lnTo>
                <a:lnTo>
                  <a:pt x="5404606" y="1798113"/>
                </a:lnTo>
                <a:lnTo>
                  <a:pt x="5403595" y="1793504"/>
                </a:lnTo>
                <a:lnTo>
                  <a:pt x="5394358" y="1790990"/>
                </a:lnTo>
                <a:lnTo>
                  <a:pt x="5399727" y="1778754"/>
                </a:lnTo>
                <a:lnTo>
                  <a:pt x="5387373" y="1783720"/>
                </a:lnTo>
                <a:lnTo>
                  <a:pt x="5401702" y="1767669"/>
                </a:lnTo>
                <a:lnTo>
                  <a:pt x="5407968" y="1766978"/>
                </a:lnTo>
                <a:lnTo>
                  <a:pt x="5411461" y="1772950"/>
                </a:lnTo>
                <a:lnTo>
                  <a:pt x="5416977" y="1773306"/>
                </a:lnTo>
                <a:lnTo>
                  <a:pt x="5431012" y="1761970"/>
                </a:lnTo>
                <a:lnTo>
                  <a:pt x="5427438" y="1771315"/>
                </a:lnTo>
                <a:lnTo>
                  <a:pt x="5432676" y="1772719"/>
                </a:lnTo>
                <a:lnTo>
                  <a:pt x="5424614" y="1783028"/>
                </a:lnTo>
                <a:lnTo>
                  <a:pt x="5424125" y="1802722"/>
                </a:lnTo>
                <a:lnTo>
                  <a:pt x="5428939" y="1806891"/>
                </a:lnTo>
                <a:lnTo>
                  <a:pt x="5428613" y="1812631"/>
                </a:lnTo>
                <a:lnTo>
                  <a:pt x="5422118" y="1813678"/>
                </a:lnTo>
                <a:lnTo>
                  <a:pt x="5432105" y="1832028"/>
                </a:lnTo>
                <a:lnTo>
                  <a:pt x="5422085" y="1825890"/>
                </a:lnTo>
                <a:lnTo>
                  <a:pt x="5425022" y="1836594"/>
                </a:lnTo>
                <a:lnTo>
                  <a:pt x="5420681" y="1835358"/>
                </a:lnTo>
                <a:lnTo>
                  <a:pt x="5422917" y="1845516"/>
                </a:lnTo>
                <a:lnTo>
                  <a:pt x="5416471" y="1847087"/>
                </a:lnTo>
                <a:lnTo>
                  <a:pt x="5415655" y="1855317"/>
                </a:lnTo>
                <a:lnTo>
                  <a:pt x="5419017" y="1848825"/>
                </a:lnTo>
                <a:lnTo>
                  <a:pt x="5426410" y="1855883"/>
                </a:lnTo>
                <a:lnTo>
                  <a:pt x="5433868" y="1851108"/>
                </a:lnTo>
                <a:lnTo>
                  <a:pt x="5443252" y="1854102"/>
                </a:lnTo>
                <a:lnTo>
                  <a:pt x="5447919" y="1848783"/>
                </a:lnTo>
                <a:lnTo>
                  <a:pt x="5444019" y="1843736"/>
                </a:lnTo>
                <a:lnTo>
                  <a:pt x="5455426" y="1834562"/>
                </a:lnTo>
                <a:lnTo>
                  <a:pt x="5458723" y="1836279"/>
                </a:lnTo>
                <a:lnTo>
                  <a:pt x="5461579" y="1832803"/>
                </a:lnTo>
                <a:lnTo>
                  <a:pt x="5462754" y="1838269"/>
                </a:lnTo>
                <a:lnTo>
                  <a:pt x="5468172" y="1840678"/>
                </a:lnTo>
                <a:lnTo>
                  <a:pt x="5474080" y="1833138"/>
                </a:lnTo>
                <a:lnTo>
                  <a:pt x="5488098" y="1836573"/>
                </a:lnTo>
                <a:lnTo>
                  <a:pt x="5499016" y="1846458"/>
                </a:lnTo>
                <a:lnTo>
                  <a:pt x="5501448" y="1858333"/>
                </a:lnTo>
                <a:lnTo>
                  <a:pt x="5497596" y="1859673"/>
                </a:lnTo>
                <a:lnTo>
                  <a:pt x="5501366" y="1866249"/>
                </a:lnTo>
                <a:lnTo>
                  <a:pt x="5506376" y="1866688"/>
                </a:lnTo>
                <a:lnTo>
                  <a:pt x="5508873" y="1875441"/>
                </a:lnTo>
                <a:lnTo>
                  <a:pt x="5515434" y="1869327"/>
                </a:lnTo>
                <a:lnTo>
                  <a:pt x="5511729" y="1862626"/>
                </a:lnTo>
                <a:lnTo>
                  <a:pt x="5517262" y="1860155"/>
                </a:lnTo>
                <a:lnTo>
                  <a:pt x="5531933" y="1864071"/>
                </a:lnTo>
                <a:lnTo>
                  <a:pt x="5550146" y="1881011"/>
                </a:lnTo>
                <a:lnTo>
                  <a:pt x="5549118" y="1876656"/>
                </a:lnTo>
                <a:lnTo>
                  <a:pt x="5572879" y="1884675"/>
                </a:lnTo>
                <a:lnTo>
                  <a:pt x="5570709" y="1891961"/>
                </a:lnTo>
                <a:lnTo>
                  <a:pt x="5551778" y="1902744"/>
                </a:lnTo>
                <a:lnTo>
                  <a:pt x="5546670" y="1909841"/>
                </a:lnTo>
                <a:lnTo>
                  <a:pt x="5527364" y="1906030"/>
                </a:lnTo>
                <a:lnTo>
                  <a:pt x="5522615" y="1894055"/>
                </a:lnTo>
                <a:lnTo>
                  <a:pt x="5516707" y="1895709"/>
                </a:lnTo>
                <a:lnTo>
                  <a:pt x="5515597" y="1902911"/>
                </a:lnTo>
                <a:lnTo>
                  <a:pt x="5524508" y="1911704"/>
                </a:lnTo>
                <a:lnTo>
                  <a:pt x="5549346" y="1917796"/>
                </a:lnTo>
                <a:lnTo>
                  <a:pt x="5555972" y="1938623"/>
                </a:lnTo>
                <a:lnTo>
                  <a:pt x="5563365" y="1938309"/>
                </a:lnTo>
                <a:lnTo>
                  <a:pt x="5575376" y="1929413"/>
                </a:lnTo>
                <a:lnTo>
                  <a:pt x="5568734" y="1935023"/>
                </a:lnTo>
                <a:lnTo>
                  <a:pt x="5591288" y="1944232"/>
                </a:lnTo>
                <a:lnTo>
                  <a:pt x="5601162" y="1967065"/>
                </a:lnTo>
                <a:lnTo>
                  <a:pt x="5599660" y="1970915"/>
                </a:lnTo>
                <a:lnTo>
                  <a:pt x="5593540" y="1961854"/>
                </a:lnTo>
                <a:lnTo>
                  <a:pt x="5585299" y="1960870"/>
                </a:lnTo>
                <a:lnTo>
                  <a:pt x="5582769" y="1967127"/>
                </a:lnTo>
                <a:lnTo>
                  <a:pt x="5570464" y="1972652"/>
                </a:lnTo>
                <a:lnTo>
                  <a:pt x="5552186" y="1970538"/>
                </a:lnTo>
                <a:lnTo>
                  <a:pt x="5556184" y="1994873"/>
                </a:lnTo>
                <a:lnTo>
                  <a:pt x="5545511" y="2005920"/>
                </a:lnTo>
                <a:lnTo>
                  <a:pt x="5539408" y="2019999"/>
                </a:lnTo>
                <a:lnTo>
                  <a:pt x="5530203" y="2017928"/>
                </a:lnTo>
                <a:lnTo>
                  <a:pt x="5524671" y="2005544"/>
                </a:lnTo>
                <a:lnTo>
                  <a:pt x="5515091" y="2000041"/>
                </a:lnTo>
                <a:lnTo>
                  <a:pt x="5507143" y="1970162"/>
                </a:lnTo>
                <a:lnTo>
                  <a:pt x="5504532" y="1970141"/>
                </a:lnTo>
                <a:lnTo>
                  <a:pt x="5503031" y="1975226"/>
                </a:lnTo>
                <a:lnTo>
                  <a:pt x="5507878" y="1983596"/>
                </a:lnTo>
                <a:lnTo>
                  <a:pt x="5505038" y="1991045"/>
                </a:lnTo>
                <a:lnTo>
                  <a:pt x="5506327" y="1999769"/>
                </a:lnTo>
                <a:lnTo>
                  <a:pt x="5503602" y="2002970"/>
                </a:lnTo>
                <a:lnTo>
                  <a:pt x="5509885" y="2003472"/>
                </a:lnTo>
                <a:lnTo>
                  <a:pt x="5512349" y="2010941"/>
                </a:lnTo>
                <a:lnTo>
                  <a:pt x="5517196" y="2012698"/>
                </a:lnTo>
                <a:lnTo>
                  <a:pt x="5518518" y="2020292"/>
                </a:lnTo>
                <a:lnTo>
                  <a:pt x="5524687" y="2024037"/>
                </a:lnTo>
                <a:lnTo>
                  <a:pt x="5524361" y="2028973"/>
                </a:lnTo>
                <a:lnTo>
                  <a:pt x="5522011" y="2044828"/>
                </a:lnTo>
                <a:lnTo>
                  <a:pt x="5504728" y="2054366"/>
                </a:lnTo>
                <a:lnTo>
                  <a:pt x="5503635" y="2047443"/>
                </a:lnTo>
                <a:lnTo>
                  <a:pt x="5498918" y="2055558"/>
                </a:lnTo>
                <a:lnTo>
                  <a:pt x="5482321" y="2028994"/>
                </a:lnTo>
                <a:lnTo>
                  <a:pt x="5456699" y="2007845"/>
                </a:lnTo>
                <a:lnTo>
                  <a:pt x="5449796" y="1985793"/>
                </a:lnTo>
                <a:lnTo>
                  <a:pt x="5439743" y="1969597"/>
                </a:lnTo>
                <a:lnTo>
                  <a:pt x="5405243" y="1969304"/>
                </a:lnTo>
                <a:lnTo>
                  <a:pt x="5403236" y="1973175"/>
                </a:lnTo>
                <a:lnTo>
                  <a:pt x="5405227" y="1976000"/>
                </a:lnTo>
                <a:lnTo>
                  <a:pt x="5400331" y="1979411"/>
                </a:lnTo>
                <a:lnTo>
                  <a:pt x="5388091" y="1975498"/>
                </a:lnTo>
                <a:lnTo>
                  <a:pt x="5381889" y="1969095"/>
                </a:lnTo>
                <a:lnTo>
                  <a:pt x="5329274" y="1968718"/>
                </a:lnTo>
                <a:lnTo>
                  <a:pt x="5329193" y="1954090"/>
                </a:lnTo>
                <a:lnTo>
                  <a:pt x="5317606" y="1947037"/>
                </a:lnTo>
                <a:lnTo>
                  <a:pt x="5302135" y="1953566"/>
                </a:lnTo>
                <a:lnTo>
                  <a:pt x="5303391" y="1964574"/>
                </a:lnTo>
                <a:lnTo>
                  <a:pt x="5280070" y="1958317"/>
                </a:lnTo>
                <a:lnTo>
                  <a:pt x="5276937" y="1965579"/>
                </a:lnTo>
                <a:lnTo>
                  <a:pt x="5265334" y="1968592"/>
                </a:lnTo>
                <a:lnTo>
                  <a:pt x="5265497" y="1971417"/>
                </a:lnTo>
                <a:lnTo>
                  <a:pt x="5272743" y="1973029"/>
                </a:lnTo>
                <a:lnTo>
                  <a:pt x="5266688" y="1978720"/>
                </a:lnTo>
                <a:lnTo>
                  <a:pt x="5280429" y="1987111"/>
                </a:lnTo>
                <a:lnTo>
                  <a:pt x="5283024" y="1995334"/>
                </a:lnTo>
                <a:lnTo>
                  <a:pt x="5290123" y="1992969"/>
                </a:lnTo>
                <a:lnTo>
                  <a:pt x="5294921" y="1997970"/>
                </a:lnTo>
                <a:lnTo>
                  <a:pt x="5300356" y="1997447"/>
                </a:lnTo>
                <a:lnTo>
                  <a:pt x="5299670" y="2004581"/>
                </a:lnTo>
                <a:lnTo>
                  <a:pt x="5304322" y="2009205"/>
                </a:lnTo>
                <a:lnTo>
                  <a:pt x="5296978" y="2004979"/>
                </a:lnTo>
                <a:lnTo>
                  <a:pt x="5236595" y="2001506"/>
                </a:lnTo>
                <a:lnTo>
                  <a:pt x="5208117" y="2009205"/>
                </a:lnTo>
                <a:lnTo>
                  <a:pt x="5199892" y="2018870"/>
                </a:lnTo>
                <a:lnTo>
                  <a:pt x="5193772" y="2020585"/>
                </a:lnTo>
                <a:lnTo>
                  <a:pt x="5182805" y="2039850"/>
                </a:lnTo>
                <a:lnTo>
                  <a:pt x="5167595" y="2044640"/>
                </a:lnTo>
                <a:lnTo>
                  <a:pt x="5172279" y="2051856"/>
                </a:lnTo>
                <a:lnTo>
                  <a:pt x="5183670" y="2052211"/>
                </a:lnTo>
                <a:lnTo>
                  <a:pt x="5194245" y="2057879"/>
                </a:lnTo>
                <a:lnTo>
                  <a:pt x="5195453" y="2068252"/>
                </a:lnTo>
                <a:lnTo>
                  <a:pt x="5199418" y="2069988"/>
                </a:lnTo>
                <a:lnTo>
                  <a:pt x="5200691" y="2066182"/>
                </a:lnTo>
                <a:lnTo>
                  <a:pt x="5205881" y="2075216"/>
                </a:lnTo>
                <a:lnTo>
                  <a:pt x="5209879" y="2073877"/>
                </a:lnTo>
                <a:lnTo>
                  <a:pt x="5209177" y="2076951"/>
                </a:lnTo>
                <a:lnTo>
                  <a:pt x="5202486" y="2077139"/>
                </a:lnTo>
                <a:lnTo>
                  <a:pt x="5208280" y="2082932"/>
                </a:lnTo>
                <a:lnTo>
                  <a:pt x="5201393" y="2084897"/>
                </a:lnTo>
                <a:lnTo>
                  <a:pt x="5192580" y="2094683"/>
                </a:lnTo>
                <a:lnTo>
                  <a:pt x="5185530" y="2093115"/>
                </a:lnTo>
                <a:lnTo>
                  <a:pt x="5183686" y="2088452"/>
                </a:lnTo>
                <a:lnTo>
                  <a:pt x="5175396" y="2094244"/>
                </a:lnTo>
                <a:lnTo>
                  <a:pt x="5154588" y="2090794"/>
                </a:lnTo>
                <a:lnTo>
                  <a:pt x="5145987" y="2092634"/>
                </a:lnTo>
                <a:lnTo>
                  <a:pt x="5146412" y="2096857"/>
                </a:lnTo>
                <a:lnTo>
                  <a:pt x="5137795" y="2094683"/>
                </a:lnTo>
                <a:lnTo>
                  <a:pt x="5133568" y="2099952"/>
                </a:lnTo>
                <a:lnTo>
                  <a:pt x="5130728" y="2094725"/>
                </a:lnTo>
                <a:lnTo>
                  <a:pt x="5118244" y="2101039"/>
                </a:lnTo>
                <a:lnTo>
                  <a:pt x="5116432" y="2098614"/>
                </a:lnTo>
                <a:lnTo>
                  <a:pt x="5103017" y="2104342"/>
                </a:lnTo>
                <a:lnTo>
                  <a:pt x="5098987" y="2112580"/>
                </a:lnTo>
                <a:lnTo>
                  <a:pt x="5080937" y="2115945"/>
                </a:lnTo>
                <a:lnTo>
                  <a:pt x="5065645" y="2129157"/>
                </a:lnTo>
                <a:lnTo>
                  <a:pt x="5059640" y="2126126"/>
                </a:lnTo>
                <a:lnTo>
                  <a:pt x="5059117" y="2133923"/>
                </a:lnTo>
                <a:lnTo>
                  <a:pt x="5039632" y="2144793"/>
                </a:lnTo>
                <a:lnTo>
                  <a:pt x="5039550" y="2148597"/>
                </a:lnTo>
                <a:lnTo>
                  <a:pt x="5023312" y="2150101"/>
                </a:lnTo>
                <a:lnTo>
                  <a:pt x="4996629" y="2170353"/>
                </a:lnTo>
                <a:lnTo>
                  <a:pt x="4977845" y="2161952"/>
                </a:lnTo>
                <a:lnTo>
                  <a:pt x="4974206" y="2178649"/>
                </a:lnTo>
                <a:lnTo>
                  <a:pt x="4964773" y="2186109"/>
                </a:lnTo>
                <a:lnTo>
                  <a:pt x="4953463" y="2202595"/>
                </a:lnTo>
                <a:lnTo>
                  <a:pt x="4938939" y="2236418"/>
                </a:lnTo>
                <a:lnTo>
                  <a:pt x="4925801" y="2240324"/>
                </a:lnTo>
                <a:lnTo>
                  <a:pt x="4926079" y="2237609"/>
                </a:lnTo>
                <a:lnTo>
                  <a:pt x="4914981" y="2244314"/>
                </a:lnTo>
                <a:lnTo>
                  <a:pt x="4901061" y="2244753"/>
                </a:lnTo>
                <a:lnTo>
                  <a:pt x="4864586" y="2267352"/>
                </a:lnTo>
                <a:lnTo>
                  <a:pt x="4852069" y="2259039"/>
                </a:lnTo>
                <a:lnTo>
                  <a:pt x="4846047" y="2269899"/>
                </a:lnTo>
                <a:lnTo>
                  <a:pt x="4841265" y="2268584"/>
                </a:lnTo>
                <a:lnTo>
                  <a:pt x="4833252" y="2273512"/>
                </a:lnTo>
                <a:lnTo>
                  <a:pt x="4828715" y="2289842"/>
                </a:lnTo>
                <a:lnTo>
                  <a:pt x="4813505" y="2301327"/>
                </a:lnTo>
                <a:close/>
                <a:moveTo>
                  <a:pt x="4416021" y="1721688"/>
                </a:moveTo>
                <a:lnTo>
                  <a:pt x="4416021" y="1721688"/>
                </a:lnTo>
                <a:lnTo>
                  <a:pt x="4414438" y="1725796"/>
                </a:lnTo>
                <a:lnTo>
                  <a:pt x="4411305" y="1722107"/>
                </a:lnTo>
                <a:lnTo>
                  <a:pt x="4411305" y="1712884"/>
                </a:lnTo>
                <a:lnTo>
                  <a:pt x="4400469" y="1711249"/>
                </a:lnTo>
                <a:lnTo>
                  <a:pt x="4394022" y="1719822"/>
                </a:lnTo>
                <a:lnTo>
                  <a:pt x="4387837" y="1715043"/>
                </a:lnTo>
                <a:lnTo>
                  <a:pt x="4376511" y="1714813"/>
                </a:lnTo>
                <a:lnTo>
                  <a:pt x="4365316" y="1721164"/>
                </a:lnTo>
                <a:lnTo>
                  <a:pt x="4353631" y="1696470"/>
                </a:lnTo>
                <a:lnTo>
                  <a:pt x="4358935" y="1689824"/>
                </a:lnTo>
                <a:lnTo>
                  <a:pt x="4379465" y="1679257"/>
                </a:lnTo>
                <a:lnTo>
                  <a:pt x="4371942" y="1665670"/>
                </a:lnTo>
                <a:lnTo>
                  <a:pt x="4401497" y="1670828"/>
                </a:lnTo>
                <a:lnTo>
                  <a:pt x="4412023" y="1667599"/>
                </a:lnTo>
                <a:lnTo>
                  <a:pt x="4418649" y="1673407"/>
                </a:lnTo>
                <a:lnTo>
                  <a:pt x="4426009" y="1673407"/>
                </a:lnTo>
                <a:lnTo>
                  <a:pt x="4425079" y="1657240"/>
                </a:lnTo>
                <a:lnTo>
                  <a:pt x="4430040" y="1648621"/>
                </a:lnTo>
                <a:lnTo>
                  <a:pt x="4428963" y="1644259"/>
                </a:lnTo>
                <a:lnTo>
                  <a:pt x="4420836" y="1634591"/>
                </a:lnTo>
                <a:lnTo>
                  <a:pt x="4409020" y="1632724"/>
                </a:lnTo>
                <a:lnTo>
                  <a:pt x="4407094" y="1637925"/>
                </a:lnTo>
                <a:lnTo>
                  <a:pt x="4401676" y="1633752"/>
                </a:lnTo>
                <a:lnTo>
                  <a:pt x="4396748" y="1637086"/>
                </a:lnTo>
                <a:lnTo>
                  <a:pt x="4385960" y="1625006"/>
                </a:lnTo>
                <a:lnTo>
                  <a:pt x="4393386" y="1622635"/>
                </a:lnTo>
                <a:lnTo>
                  <a:pt x="4394969" y="1627879"/>
                </a:lnTo>
                <a:lnTo>
                  <a:pt x="4400762" y="1627481"/>
                </a:lnTo>
                <a:lnTo>
                  <a:pt x="4408955" y="1623474"/>
                </a:lnTo>
                <a:lnTo>
                  <a:pt x="4411321" y="1617224"/>
                </a:lnTo>
                <a:lnTo>
                  <a:pt x="4430987" y="1609672"/>
                </a:lnTo>
                <a:lnTo>
                  <a:pt x="4434218" y="1605225"/>
                </a:lnTo>
                <a:lnTo>
                  <a:pt x="4430236" y="1599519"/>
                </a:lnTo>
                <a:lnTo>
                  <a:pt x="4439750" y="1600568"/>
                </a:lnTo>
                <a:lnTo>
                  <a:pt x="4438689" y="1593436"/>
                </a:lnTo>
                <a:lnTo>
                  <a:pt x="4445560" y="1586386"/>
                </a:lnTo>
                <a:lnTo>
                  <a:pt x="4434006" y="1591275"/>
                </a:lnTo>
                <a:lnTo>
                  <a:pt x="4432423" y="1588254"/>
                </a:lnTo>
                <a:lnTo>
                  <a:pt x="4436633" y="1584330"/>
                </a:lnTo>
                <a:lnTo>
                  <a:pt x="4442133" y="1585862"/>
                </a:lnTo>
                <a:lnTo>
                  <a:pt x="4459660" y="1580071"/>
                </a:lnTo>
                <a:lnTo>
                  <a:pt x="4465568" y="1570630"/>
                </a:lnTo>
                <a:lnTo>
                  <a:pt x="4482133" y="1567188"/>
                </a:lnTo>
                <a:lnTo>
                  <a:pt x="4503658" y="1543686"/>
                </a:lnTo>
                <a:lnTo>
                  <a:pt x="4515147" y="1546939"/>
                </a:lnTo>
                <a:lnTo>
                  <a:pt x="4514919" y="1582589"/>
                </a:lnTo>
                <a:lnTo>
                  <a:pt x="4520990" y="1575560"/>
                </a:lnTo>
                <a:lnTo>
                  <a:pt x="4541814" y="1579882"/>
                </a:lnTo>
                <a:lnTo>
                  <a:pt x="4546938" y="1588233"/>
                </a:lnTo>
                <a:lnTo>
                  <a:pt x="4558786" y="1591401"/>
                </a:lnTo>
                <a:lnTo>
                  <a:pt x="4565184" y="1613050"/>
                </a:lnTo>
                <a:lnTo>
                  <a:pt x="4575384" y="1627837"/>
                </a:lnTo>
                <a:lnTo>
                  <a:pt x="4580965" y="1629200"/>
                </a:lnTo>
                <a:lnTo>
                  <a:pt x="4590594" y="1618797"/>
                </a:lnTo>
                <a:lnTo>
                  <a:pt x="4594478" y="1623621"/>
                </a:lnTo>
                <a:lnTo>
                  <a:pt x="4585959" y="1636248"/>
                </a:lnTo>
                <a:lnTo>
                  <a:pt x="4580557" y="1632640"/>
                </a:lnTo>
                <a:lnTo>
                  <a:pt x="4567534" y="1638680"/>
                </a:lnTo>
                <a:lnTo>
                  <a:pt x="4559505" y="1653948"/>
                </a:lnTo>
                <a:lnTo>
                  <a:pt x="4552210" y="1660008"/>
                </a:lnTo>
                <a:lnTo>
                  <a:pt x="4529574" y="1657009"/>
                </a:lnTo>
                <a:lnTo>
                  <a:pt x="4518640" y="1665586"/>
                </a:lnTo>
                <a:lnTo>
                  <a:pt x="4509321" y="1664642"/>
                </a:lnTo>
                <a:lnTo>
                  <a:pt x="4505029" y="1668018"/>
                </a:lnTo>
                <a:lnTo>
                  <a:pt x="4505013" y="1662650"/>
                </a:lnTo>
                <a:lnTo>
                  <a:pt x="4496086" y="1660700"/>
                </a:lnTo>
                <a:lnTo>
                  <a:pt x="4500509" y="1667746"/>
                </a:lnTo>
                <a:lnTo>
                  <a:pt x="4498681" y="1683933"/>
                </a:lnTo>
                <a:lnTo>
                  <a:pt x="4505192" y="1696994"/>
                </a:lnTo>
                <a:lnTo>
                  <a:pt x="4499285" y="1702382"/>
                </a:lnTo>
                <a:lnTo>
                  <a:pt x="4494666" y="1713786"/>
                </a:lnTo>
                <a:lnTo>
                  <a:pt x="4492398" y="1726614"/>
                </a:lnTo>
                <a:lnTo>
                  <a:pt x="4495841" y="1733321"/>
                </a:lnTo>
                <a:lnTo>
                  <a:pt x="4482557" y="1759434"/>
                </a:lnTo>
                <a:lnTo>
                  <a:pt x="4487110" y="1790382"/>
                </a:lnTo>
                <a:lnTo>
                  <a:pt x="4484319" y="1797841"/>
                </a:lnTo>
                <a:lnTo>
                  <a:pt x="4477286" y="1798385"/>
                </a:lnTo>
                <a:lnTo>
                  <a:pt x="4481986" y="1804838"/>
                </a:lnTo>
                <a:lnTo>
                  <a:pt x="4464671" y="1806975"/>
                </a:lnTo>
                <a:lnTo>
                  <a:pt x="4428294" y="1789062"/>
                </a:lnTo>
                <a:lnTo>
                  <a:pt x="4427869" y="1776784"/>
                </a:lnTo>
                <a:lnTo>
                  <a:pt x="4432243" y="1764547"/>
                </a:lnTo>
                <a:lnTo>
                  <a:pt x="4428555" y="1743716"/>
                </a:lnTo>
                <a:lnTo>
                  <a:pt x="4421831" y="1732483"/>
                </a:lnTo>
                <a:lnTo>
                  <a:pt x="4425079" y="1730491"/>
                </a:lnTo>
                <a:lnTo>
                  <a:pt x="4423806" y="1727389"/>
                </a:lnTo>
                <a:lnTo>
                  <a:pt x="4418584" y="1730596"/>
                </a:lnTo>
                <a:lnTo>
                  <a:pt x="4418943" y="1721248"/>
                </a:lnTo>
                <a:lnTo>
                  <a:pt x="4416021" y="1721688"/>
                </a:lnTo>
                <a:close/>
                <a:moveTo>
                  <a:pt x="5353575" y="1498748"/>
                </a:moveTo>
                <a:lnTo>
                  <a:pt x="5353575" y="1498748"/>
                </a:lnTo>
                <a:lnTo>
                  <a:pt x="5372391" y="1482352"/>
                </a:lnTo>
                <a:lnTo>
                  <a:pt x="5353689" y="1478867"/>
                </a:lnTo>
                <a:lnTo>
                  <a:pt x="5356904" y="1470972"/>
                </a:lnTo>
                <a:lnTo>
                  <a:pt x="5353934" y="1458479"/>
                </a:lnTo>
                <a:lnTo>
                  <a:pt x="5345676" y="1463939"/>
                </a:lnTo>
                <a:lnTo>
                  <a:pt x="5343554" y="1457177"/>
                </a:lnTo>
                <a:lnTo>
                  <a:pt x="5349397" y="1447203"/>
                </a:lnTo>
                <a:lnTo>
                  <a:pt x="5350523" y="1434980"/>
                </a:lnTo>
                <a:lnTo>
                  <a:pt x="5356659" y="1429037"/>
                </a:lnTo>
                <a:lnTo>
                  <a:pt x="5357736" y="1409966"/>
                </a:lnTo>
                <a:lnTo>
                  <a:pt x="5370645" y="1390220"/>
                </a:lnTo>
                <a:lnTo>
                  <a:pt x="5473884" y="1396039"/>
                </a:lnTo>
                <a:lnTo>
                  <a:pt x="5467486" y="1397488"/>
                </a:lnTo>
                <a:lnTo>
                  <a:pt x="5463178" y="1404189"/>
                </a:lnTo>
                <a:lnTo>
                  <a:pt x="5463863" y="1412549"/>
                </a:lnTo>
                <a:lnTo>
                  <a:pt x="5468302" y="1417548"/>
                </a:lnTo>
                <a:lnTo>
                  <a:pt x="5463994" y="1426223"/>
                </a:lnTo>
                <a:lnTo>
                  <a:pt x="5455769" y="1431410"/>
                </a:lnTo>
                <a:lnTo>
                  <a:pt x="5461938" y="1447371"/>
                </a:lnTo>
                <a:lnTo>
                  <a:pt x="5472284" y="1456421"/>
                </a:lnTo>
                <a:lnTo>
                  <a:pt x="5477082" y="1472673"/>
                </a:lnTo>
                <a:lnTo>
                  <a:pt x="5475320" y="1478321"/>
                </a:lnTo>
                <a:lnTo>
                  <a:pt x="5467568" y="1479497"/>
                </a:lnTo>
                <a:lnTo>
                  <a:pt x="5459620" y="1488188"/>
                </a:lnTo>
                <a:lnTo>
                  <a:pt x="5457711" y="1498685"/>
                </a:lnTo>
                <a:lnTo>
                  <a:pt x="5461807" y="1509244"/>
                </a:lnTo>
                <a:lnTo>
                  <a:pt x="5458103" y="1515814"/>
                </a:lnTo>
                <a:lnTo>
                  <a:pt x="5459441" y="1528512"/>
                </a:lnTo>
                <a:lnTo>
                  <a:pt x="5455753" y="1543161"/>
                </a:lnTo>
                <a:lnTo>
                  <a:pt x="5459424" y="1546498"/>
                </a:lnTo>
                <a:lnTo>
                  <a:pt x="5455540" y="1611980"/>
                </a:lnTo>
                <a:lnTo>
                  <a:pt x="5450579" y="1607449"/>
                </a:lnTo>
                <a:lnTo>
                  <a:pt x="5455736" y="1594275"/>
                </a:lnTo>
                <a:lnTo>
                  <a:pt x="5455377" y="1581246"/>
                </a:lnTo>
                <a:lnTo>
                  <a:pt x="5451558" y="1573525"/>
                </a:lnTo>
                <a:lnTo>
                  <a:pt x="5442583" y="1572476"/>
                </a:lnTo>
                <a:lnTo>
                  <a:pt x="5448653" y="1570105"/>
                </a:lnTo>
                <a:lnTo>
                  <a:pt x="5451738" y="1560914"/>
                </a:lnTo>
                <a:lnTo>
                  <a:pt x="5447332" y="1555396"/>
                </a:lnTo>
                <a:lnTo>
                  <a:pt x="5429478" y="1556172"/>
                </a:lnTo>
                <a:lnTo>
                  <a:pt x="5436201" y="1553339"/>
                </a:lnTo>
                <a:lnTo>
                  <a:pt x="5439710" y="1545449"/>
                </a:lnTo>
                <a:lnTo>
                  <a:pt x="5440379" y="1525322"/>
                </a:lnTo>
                <a:lnTo>
                  <a:pt x="5424729" y="1516213"/>
                </a:lnTo>
                <a:lnTo>
                  <a:pt x="5425789" y="1505025"/>
                </a:lnTo>
                <a:lnTo>
                  <a:pt x="5422460" y="1500889"/>
                </a:lnTo>
                <a:lnTo>
                  <a:pt x="5420551" y="1484431"/>
                </a:lnTo>
                <a:lnTo>
                  <a:pt x="5415133" y="1476033"/>
                </a:lnTo>
                <a:lnTo>
                  <a:pt x="5402860" y="1476179"/>
                </a:lnTo>
                <a:lnTo>
                  <a:pt x="5386932" y="1488167"/>
                </a:lnTo>
                <a:lnTo>
                  <a:pt x="5353575" y="1498748"/>
                </a:lnTo>
                <a:close/>
              </a:path>
            </a:pathLst>
          </a:custGeom>
          <a:solidFill>
            <a:srgbClr val="BD002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03B20">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8" name="My new Shape"/>
          <p:cNvSpPr/>
          <p:nvPr/>
        </p:nvSpPr>
        <p:spPr>
          <a:xfrm>
            <a:off x="2280819" y="963093"/>
            <a:ext cx="6691288" cy="3755127"/>
          </a:xfrm>
          <a:custGeom>
            <a:avLst/>
            <a:gdLst/>
            <a:ahLst/>
            <a:cxnLst/>
            <a:rect l="l" t="t" r="r" b="b"/>
            <a:pathLst>
              <a:path w="6691288" h="3755127">
                <a:moveTo>
                  <a:pt x="5135380" y="3622159"/>
                </a:moveTo>
                <a:lnTo>
                  <a:pt x="5135380" y="3622159"/>
                </a:lnTo>
                <a:lnTo>
                  <a:pt x="5140096" y="3601274"/>
                </a:lnTo>
                <a:lnTo>
                  <a:pt x="5122307" y="3599038"/>
                </a:lnTo>
                <a:lnTo>
                  <a:pt x="5125506" y="3573615"/>
                </a:lnTo>
                <a:lnTo>
                  <a:pt x="5114050" y="3573346"/>
                </a:lnTo>
                <a:lnTo>
                  <a:pt x="5114572" y="3568998"/>
                </a:lnTo>
                <a:lnTo>
                  <a:pt x="5104176" y="3567921"/>
                </a:lnTo>
                <a:lnTo>
                  <a:pt x="5104258" y="3562413"/>
                </a:lnTo>
                <a:lnTo>
                  <a:pt x="5068779" y="3558665"/>
                </a:lnTo>
                <a:lnTo>
                  <a:pt x="5047155" y="3535783"/>
                </a:lnTo>
                <a:lnTo>
                  <a:pt x="5013096" y="3519111"/>
                </a:lnTo>
                <a:lnTo>
                  <a:pt x="5011839" y="3501318"/>
                </a:lnTo>
                <a:lnTo>
                  <a:pt x="5006127" y="3496637"/>
                </a:lnTo>
                <a:lnTo>
                  <a:pt x="5004985" y="3479629"/>
                </a:lnTo>
                <a:lnTo>
                  <a:pt x="4999632" y="3476210"/>
                </a:lnTo>
                <a:lnTo>
                  <a:pt x="5001362" y="3450539"/>
                </a:lnTo>
                <a:lnTo>
                  <a:pt x="4980440" y="3421837"/>
                </a:lnTo>
                <a:lnTo>
                  <a:pt x="4965165" y="3422003"/>
                </a:lnTo>
                <a:lnTo>
                  <a:pt x="4964136" y="3431267"/>
                </a:lnTo>
                <a:lnTo>
                  <a:pt x="4957347" y="3430085"/>
                </a:lnTo>
                <a:lnTo>
                  <a:pt x="4956026" y="3434997"/>
                </a:lnTo>
                <a:lnTo>
                  <a:pt x="4907523" y="3430521"/>
                </a:lnTo>
                <a:lnTo>
                  <a:pt x="4894761" y="3412034"/>
                </a:lnTo>
                <a:lnTo>
                  <a:pt x="4884039" y="3421878"/>
                </a:lnTo>
                <a:lnTo>
                  <a:pt x="4859413" y="3421713"/>
                </a:lnTo>
                <a:lnTo>
                  <a:pt x="4857862" y="3414044"/>
                </a:lnTo>
                <a:lnTo>
                  <a:pt x="4818891" y="3415267"/>
                </a:lnTo>
                <a:lnTo>
                  <a:pt x="4804823" y="3430375"/>
                </a:lnTo>
                <a:lnTo>
                  <a:pt x="4792746" y="3430624"/>
                </a:lnTo>
                <a:lnTo>
                  <a:pt x="4792224" y="3477971"/>
                </a:lnTo>
                <a:lnTo>
                  <a:pt x="4797838" y="3478344"/>
                </a:lnTo>
                <a:lnTo>
                  <a:pt x="4797055" y="3485388"/>
                </a:lnTo>
                <a:lnTo>
                  <a:pt x="4775807" y="3497279"/>
                </a:lnTo>
                <a:lnTo>
                  <a:pt x="4778875" y="3487460"/>
                </a:lnTo>
                <a:lnTo>
                  <a:pt x="4775774" y="3470720"/>
                </a:lnTo>
                <a:lnTo>
                  <a:pt x="4783673" y="3457128"/>
                </a:lnTo>
                <a:lnTo>
                  <a:pt x="4774370" y="3457211"/>
                </a:lnTo>
                <a:lnTo>
                  <a:pt x="4770601" y="3446933"/>
                </a:lnTo>
                <a:lnTo>
                  <a:pt x="4763126" y="3464691"/>
                </a:lnTo>
                <a:lnTo>
                  <a:pt x="4735072" y="3478758"/>
                </a:lnTo>
                <a:lnTo>
                  <a:pt x="4731449" y="3465582"/>
                </a:lnTo>
                <a:lnTo>
                  <a:pt x="4739054" y="3458765"/>
                </a:lnTo>
                <a:lnTo>
                  <a:pt x="4744407" y="3434147"/>
                </a:lnTo>
                <a:lnTo>
                  <a:pt x="4750968" y="3429588"/>
                </a:lnTo>
                <a:lnTo>
                  <a:pt x="4723306" y="3437422"/>
                </a:lnTo>
                <a:lnTo>
                  <a:pt x="4691956" y="3459366"/>
                </a:lnTo>
                <a:lnTo>
                  <a:pt x="4682409" y="3445752"/>
                </a:lnTo>
                <a:lnTo>
                  <a:pt x="4675946" y="3421671"/>
                </a:lnTo>
                <a:lnTo>
                  <a:pt x="4664636" y="3420759"/>
                </a:lnTo>
                <a:lnTo>
                  <a:pt x="4662450" y="3414044"/>
                </a:lnTo>
                <a:lnTo>
                  <a:pt x="4613262" y="3393088"/>
                </a:lnTo>
                <a:lnTo>
                  <a:pt x="4592111" y="3395659"/>
                </a:lnTo>
                <a:lnTo>
                  <a:pt x="4577195" y="3382101"/>
                </a:lnTo>
                <a:lnTo>
                  <a:pt x="4563650" y="3382599"/>
                </a:lnTo>
                <a:lnTo>
                  <a:pt x="4568399" y="3368626"/>
                </a:lnTo>
                <a:lnTo>
                  <a:pt x="4551867" y="3350090"/>
                </a:lnTo>
                <a:lnTo>
                  <a:pt x="4482524" y="3132880"/>
                </a:lnTo>
                <a:lnTo>
                  <a:pt x="4452904" y="3134873"/>
                </a:lnTo>
                <a:lnTo>
                  <a:pt x="4440207" y="3119278"/>
                </a:lnTo>
                <a:lnTo>
                  <a:pt x="4421423" y="3125840"/>
                </a:lnTo>
                <a:lnTo>
                  <a:pt x="4421439" y="3111677"/>
                </a:lnTo>
                <a:lnTo>
                  <a:pt x="4474185" y="3108687"/>
                </a:lnTo>
                <a:lnTo>
                  <a:pt x="4472308" y="3102851"/>
                </a:lnTo>
                <a:lnTo>
                  <a:pt x="4450913" y="3104035"/>
                </a:lnTo>
                <a:lnTo>
                  <a:pt x="4444924" y="3100566"/>
                </a:lnTo>
                <a:lnTo>
                  <a:pt x="4448677" y="3093878"/>
                </a:lnTo>
                <a:lnTo>
                  <a:pt x="4444385" y="3100234"/>
                </a:lnTo>
                <a:lnTo>
                  <a:pt x="4422533" y="3097388"/>
                </a:lnTo>
                <a:lnTo>
                  <a:pt x="4415695" y="3090617"/>
                </a:lnTo>
                <a:lnTo>
                  <a:pt x="4417604" y="3079588"/>
                </a:lnTo>
                <a:lnTo>
                  <a:pt x="4412170" y="3074644"/>
                </a:lnTo>
                <a:lnTo>
                  <a:pt x="4416707" y="3062637"/>
                </a:lnTo>
                <a:lnTo>
                  <a:pt x="4458469" y="3062886"/>
                </a:lnTo>
                <a:lnTo>
                  <a:pt x="4497604" y="3081063"/>
                </a:lnTo>
                <a:lnTo>
                  <a:pt x="4528122" y="3063696"/>
                </a:lnTo>
                <a:lnTo>
                  <a:pt x="4555294" y="3075267"/>
                </a:lnTo>
                <a:lnTo>
                  <a:pt x="4573605" y="3060954"/>
                </a:lnTo>
                <a:lnTo>
                  <a:pt x="4590887" y="3055947"/>
                </a:lnTo>
                <a:lnTo>
                  <a:pt x="4612756" y="3072691"/>
                </a:lnTo>
                <a:lnTo>
                  <a:pt x="4626921" y="3073543"/>
                </a:lnTo>
                <a:lnTo>
                  <a:pt x="4633123" y="3061868"/>
                </a:lnTo>
                <a:lnTo>
                  <a:pt x="4640810" y="3075018"/>
                </a:lnTo>
                <a:lnTo>
                  <a:pt x="4656379" y="3081166"/>
                </a:lnTo>
                <a:lnTo>
                  <a:pt x="4668031" y="3084718"/>
                </a:lnTo>
                <a:lnTo>
                  <a:pt x="4680254" y="3077656"/>
                </a:lnTo>
                <a:lnTo>
                  <a:pt x="4680173" y="3104325"/>
                </a:lnTo>
                <a:lnTo>
                  <a:pt x="4717839" y="3104118"/>
                </a:lnTo>
                <a:lnTo>
                  <a:pt x="4717871" y="3059853"/>
                </a:lnTo>
                <a:lnTo>
                  <a:pt x="4721902" y="3054555"/>
                </a:lnTo>
                <a:lnTo>
                  <a:pt x="4696786" y="2999407"/>
                </a:lnTo>
                <a:lnTo>
                  <a:pt x="4702090" y="2984816"/>
                </a:lnTo>
                <a:lnTo>
                  <a:pt x="4722588" y="2977167"/>
                </a:lnTo>
                <a:lnTo>
                  <a:pt x="4737520" y="2960641"/>
                </a:lnTo>
                <a:lnTo>
                  <a:pt x="4732755" y="2953261"/>
                </a:lnTo>
                <a:lnTo>
                  <a:pt x="4742172" y="2954384"/>
                </a:lnTo>
                <a:lnTo>
                  <a:pt x="4739234" y="2946172"/>
                </a:lnTo>
                <a:lnTo>
                  <a:pt x="4744489" y="2943594"/>
                </a:lnTo>
                <a:lnTo>
                  <a:pt x="4740474" y="2931971"/>
                </a:lnTo>
                <a:lnTo>
                  <a:pt x="4749075" y="2941847"/>
                </a:lnTo>
                <a:lnTo>
                  <a:pt x="4757594" y="2931742"/>
                </a:lnTo>
                <a:lnTo>
                  <a:pt x="4761918" y="2941161"/>
                </a:lnTo>
                <a:lnTo>
                  <a:pt x="4766570" y="2927833"/>
                </a:lnTo>
                <a:lnTo>
                  <a:pt x="4763828" y="2911822"/>
                </a:lnTo>
                <a:lnTo>
                  <a:pt x="4780311" y="2935423"/>
                </a:lnTo>
                <a:lnTo>
                  <a:pt x="4780702" y="2823707"/>
                </a:lnTo>
                <a:lnTo>
                  <a:pt x="4778336" y="2834194"/>
                </a:lnTo>
                <a:lnTo>
                  <a:pt x="4765525" y="2849132"/>
                </a:lnTo>
                <a:lnTo>
                  <a:pt x="4765868" y="2857016"/>
                </a:lnTo>
                <a:lnTo>
                  <a:pt x="4755146" y="2853854"/>
                </a:lnTo>
                <a:lnTo>
                  <a:pt x="4749107" y="2866107"/>
                </a:lnTo>
                <a:lnTo>
                  <a:pt x="4739054" y="2864859"/>
                </a:lnTo>
                <a:lnTo>
                  <a:pt x="4725444" y="2879960"/>
                </a:lnTo>
                <a:lnTo>
                  <a:pt x="4730111" y="2870954"/>
                </a:lnTo>
                <a:lnTo>
                  <a:pt x="4727223" y="2859117"/>
                </a:lnTo>
                <a:lnTo>
                  <a:pt x="4716076" y="2865192"/>
                </a:lnTo>
                <a:lnTo>
                  <a:pt x="4680173" y="2846303"/>
                </a:lnTo>
                <a:lnTo>
                  <a:pt x="4676778" y="2827370"/>
                </a:lnTo>
                <a:lnTo>
                  <a:pt x="4684465" y="2816882"/>
                </a:lnTo>
                <a:lnTo>
                  <a:pt x="4670022" y="2817652"/>
                </a:lnTo>
                <a:lnTo>
                  <a:pt x="4664865" y="2779152"/>
                </a:lnTo>
                <a:lnTo>
                  <a:pt x="4671964" y="2771534"/>
                </a:lnTo>
                <a:lnTo>
                  <a:pt x="4674134" y="2777820"/>
                </a:lnTo>
                <a:lnTo>
                  <a:pt x="4679471" y="2775531"/>
                </a:lnTo>
                <a:lnTo>
                  <a:pt x="4680108" y="2766622"/>
                </a:lnTo>
                <a:lnTo>
                  <a:pt x="4678541" y="2758587"/>
                </a:lnTo>
                <a:lnTo>
                  <a:pt x="4677252" y="2768766"/>
                </a:lnTo>
                <a:lnTo>
                  <a:pt x="4663314" y="2773949"/>
                </a:lnTo>
                <a:lnTo>
                  <a:pt x="4663314" y="2752654"/>
                </a:lnTo>
                <a:lnTo>
                  <a:pt x="4669679" y="2751551"/>
                </a:lnTo>
                <a:lnTo>
                  <a:pt x="4675979" y="2733189"/>
                </a:lnTo>
                <a:lnTo>
                  <a:pt x="4686505" y="2721404"/>
                </a:lnTo>
                <a:lnTo>
                  <a:pt x="4705730" y="2717448"/>
                </a:lnTo>
                <a:lnTo>
                  <a:pt x="4715342" y="2730212"/>
                </a:lnTo>
                <a:lnTo>
                  <a:pt x="4734142" y="2707682"/>
                </a:lnTo>
                <a:lnTo>
                  <a:pt x="4750935" y="2712638"/>
                </a:lnTo>
                <a:lnTo>
                  <a:pt x="4748601" y="2695854"/>
                </a:lnTo>
                <a:lnTo>
                  <a:pt x="4759209" y="2694834"/>
                </a:lnTo>
                <a:lnTo>
                  <a:pt x="4729915" y="2660572"/>
                </a:lnTo>
                <a:lnTo>
                  <a:pt x="4714526" y="2662968"/>
                </a:lnTo>
                <a:lnTo>
                  <a:pt x="4689426" y="2640033"/>
                </a:lnTo>
                <a:lnTo>
                  <a:pt x="4658892" y="2651449"/>
                </a:lnTo>
                <a:lnTo>
                  <a:pt x="4652135" y="2626262"/>
                </a:lnTo>
                <a:lnTo>
                  <a:pt x="4657913" y="2591026"/>
                </a:lnTo>
                <a:lnTo>
                  <a:pt x="4616917" y="2598716"/>
                </a:lnTo>
                <a:lnTo>
                  <a:pt x="4613229" y="2668925"/>
                </a:lnTo>
                <a:lnTo>
                  <a:pt x="4601463" y="2694730"/>
                </a:lnTo>
                <a:lnTo>
                  <a:pt x="4595261" y="2695334"/>
                </a:lnTo>
                <a:lnTo>
                  <a:pt x="4590218" y="2710556"/>
                </a:lnTo>
                <a:lnTo>
                  <a:pt x="4595065" y="2715512"/>
                </a:lnTo>
                <a:lnTo>
                  <a:pt x="4594021" y="2724132"/>
                </a:lnTo>
                <a:lnTo>
                  <a:pt x="4580541" y="2734001"/>
                </a:lnTo>
                <a:lnTo>
                  <a:pt x="4572707" y="2763854"/>
                </a:lnTo>
                <a:lnTo>
                  <a:pt x="4571679" y="2737665"/>
                </a:lnTo>
                <a:lnTo>
                  <a:pt x="4545078" y="2737540"/>
                </a:lnTo>
                <a:lnTo>
                  <a:pt x="4544849" y="2747575"/>
                </a:lnTo>
                <a:lnTo>
                  <a:pt x="4530668" y="2770827"/>
                </a:lnTo>
                <a:lnTo>
                  <a:pt x="4516045" y="2766518"/>
                </a:lnTo>
                <a:lnTo>
                  <a:pt x="4499448" y="2754236"/>
                </a:lnTo>
                <a:lnTo>
                  <a:pt x="4501276" y="2745784"/>
                </a:lnTo>
                <a:lnTo>
                  <a:pt x="4511932" y="2737894"/>
                </a:lnTo>
                <a:lnTo>
                  <a:pt x="4507461" y="2730357"/>
                </a:lnTo>
                <a:lnTo>
                  <a:pt x="4510154" y="2712576"/>
                </a:lnTo>
                <a:lnTo>
                  <a:pt x="4520713" y="2712118"/>
                </a:lnTo>
                <a:lnTo>
                  <a:pt x="4525527" y="2691627"/>
                </a:lnTo>
                <a:lnTo>
                  <a:pt x="4526114" y="2606030"/>
                </a:lnTo>
                <a:lnTo>
                  <a:pt x="4510725" y="2601758"/>
                </a:lnTo>
                <a:lnTo>
                  <a:pt x="4511084" y="2588859"/>
                </a:lnTo>
                <a:lnTo>
                  <a:pt x="4437873" y="2589088"/>
                </a:lnTo>
                <a:lnTo>
                  <a:pt x="4437873" y="2581544"/>
                </a:lnTo>
                <a:lnTo>
                  <a:pt x="4407568" y="2581544"/>
                </a:lnTo>
                <a:lnTo>
                  <a:pt x="4407323" y="2477053"/>
                </a:lnTo>
                <a:lnTo>
                  <a:pt x="4433304" y="2468460"/>
                </a:lnTo>
                <a:lnTo>
                  <a:pt x="4441823" y="2453714"/>
                </a:lnTo>
                <a:lnTo>
                  <a:pt x="4460591" y="2465582"/>
                </a:lnTo>
                <a:lnTo>
                  <a:pt x="4473075" y="2459575"/>
                </a:lnTo>
                <a:lnTo>
                  <a:pt x="4493426" y="2460868"/>
                </a:lnTo>
                <a:lnTo>
                  <a:pt x="4501194" y="2450251"/>
                </a:lnTo>
                <a:lnTo>
                  <a:pt x="4538991" y="2445725"/>
                </a:lnTo>
                <a:lnTo>
                  <a:pt x="4547950" y="2434377"/>
                </a:lnTo>
                <a:lnTo>
                  <a:pt x="4553091" y="2438007"/>
                </a:lnTo>
                <a:lnTo>
                  <a:pt x="4555833" y="2453568"/>
                </a:lnTo>
                <a:lnTo>
                  <a:pt x="4572218" y="2462829"/>
                </a:lnTo>
                <a:lnTo>
                  <a:pt x="4578272" y="2453985"/>
                </a:lnTo>
                <a:lnTo>
                  <a:pt x="4597644" y="2451086"/>
                </a:lnTo>
                <a:lnTo>
                  <a:pt x="4611777" y="2428848"/>
                </a:lnTo>
                <a:lnTo>
                  <a:pt x="4639635" y="2441761"/>
                </a:lnTo>
                <a:lnTo>
                  <a:pt x="4646717" y="2432311"/>
                </a:lnTo>
                <a:lnTo>
                  <a:pt x="4641789" y="2418000"/>
                </a:lnTo>
                <a:lnTo>
                  <a:pt x="4654388" y="2403561"/>
                </a:lnTo>
                <a:lnTo>
                  <a:pt x="4662596" y="2418354"/>
                </a:lnTo>
                <a:lnTo>
                  <a:pt x="4674853" y="2420316"/>
                </a:lnTo>
                <a:lnTo>
                  <a:pt x="4676615" y="2403666"/>
                </a:lnTo>
                <a:lnTo>
                  <a:pt x="4686162" y="2404959"/>
                </a:lnTo>
                <a:lnTo>
                  <a:pt x="4687027" y="2392481"/>
                </a:lnTo>
                <a:lnTo>
                  <a:pt x="4709809" y="2377331"/>
                </a:lnTo>
                <a:lnTo>
                  <a:pt x="4714705" y="2380628"/>
                </a:lnTo>
                <a:lnTo>
                  <a:pt x="4701862" y="2383988"/>
                </a:lnTo>
                <a:lnTo>
                  <a:pt x="4700360" y="2404000"/>
                </a:lnTo>
                <a:lnTo>
                  <a:pt x="4712192" y="2410280"/>
                </a:lnTo>
                <a:lnTo>
                  <a:pt x="4714151" y="2389038"/>
                </a:lnTo>
                <a:lnTo>
                  <a:pt x="4720254" y="2395904"/>
                </a:lnTo>
                <a:lnTo>
                  <a:pt x="4729312" y="2382381"/>
                </a:lnTo>
                <a:lnTo>
                  <a:pt x="4744293" y="2373032"/>
                </a:lnTo>
                <a:lnTo>
                  <a:pt x="4751947" y="2380399"/>
                </a:lnTo>
                <a:lnTo>
                  <a:pt x="4756190" y="2371216"/>
                </a:lnTo>
                <a:lnTo>
                  <a:pt x="4762359" y="2376621"/>
                </a:lnTo>
                <a:lnTo>
                  <a:pt x="4772983" y="2370799"/>
                </a:lnTo>
                <a:lnTo>
                  <a:pt x="4781861" y="2377268"/>
                </a:lnTo>
                <a:lnTo>
                  <a:pt x="4784521" y="2373136"/>
                </a:lnTo>
                <a:lnTo>
                  <a:pt x="4778695" y="2374451"/>
                </a:lnTo>
                <a:lnTo>
                  <a:pt x="4784897" y="2366583"/>
                </a:lnTo>
                <a:lnTo>
                  <a:pt x="4801429" y="2360405"/>
                </a:lnTo>
                <a:lnTo>
                  <a:pt x="4814925" y="2362075"/>
                </a:lnTo>
                <a:lnTo>
                  <a:pt x="4822612" y="2370152"/>
                </a:lnTo>
                <a:lnTo>
                  <a:pt x="4833872" y="2365268"/>
                </a:lnTo>
                <a:lnTo>
                  <a:pt x="4860392" y="2373700"/>
                </a:lnTo>
                <a:lnTo>
                  <a:pt x="4886389" y="2362931"/>
                </a:lnTo>
                <a:lnTo>
                  <a:pt x="4893031" y="2354436"/>
                </a:lnTo>
                <a:lnTo>
                  <a:pt x="4901860" y="2366019"/>
                </a:lnTo>
                <a:lnTo>
                  <a:pt x="4896687" y="2378374"/>
                </a:lnTo>
                <a:lnTo>
                  <a:pt x="4886830" y="2382465"/>
                </a:lnTo>
                <a:lnTo>
                  <a:pt x="4883713" y="2394693"/>
                </a:lnTo>
                <a:lnTo>
                  <a:pt x="4867458" y="2391480"/>
                </a:lnTo>
                <a:lnTo>
                  <a:pt x="4866544" y="2382381"/>
                </a:lnTo>
                <a:lnTo>
                  <a:pt x="4862318" y="2387515"/>
                </a:lnTo>
                <a:lnTo>
                  <a:pt x="4870690" y="2402894"/>
                </a:lnTo>
                <a:lnTo>
                  <a:pt x="4862285" y="2422798"/>
                </a:lnTo>
                <a:lnTo>
                  <a:pt x="4834509" y="2425156"/>
                </a:lnTo>
                <a:lnTo>
                  <a:pt x="4841689" y="2436296"/>
                </a:lnTo>
                <a:lnTo>
                  <a:pt x="4839600" y="2444890"/>
                </a:lnTo>
                <a:lnTo>
                  <a:pt x="4804236" y="2463413"/>
                </a:lnTo>
                <a:lnTo>
                  <a:pt x="4786724" y="2489107"/>
                </a:lnTo>
                <a:lnTo>
                  <a:pt x="4794950" y="2496468"/>
                </a:lnTo>
                <a:lnTo>
                  <a:pt x="4799470" y="2492589"/>
                </a:lnTo>
                <a:lnTo>
                  <a:pt x="4794705" y="2513566"/>
                </a:lnTo>
                <a:lnTo>
                  <a:pt x="4812901" y="2501556"/>
                </a:lnTo>
                <a:lnTo>
                  <a:pt x="4844382" y="2502223"/>
                </a:lnTo>
                <a:lnTo>
                  <a:pt x="4835912" y="2518362"/>
                </a:lnTo>
                <a:lnTo>
                  <a:pt x="4837658" y="2530308"/>
                </a:lnTo>
                <a:lnTo>
                  <a:pt x="4824358" y="2544651"/>
                </a:lnTo>
                <a:lnTo>
                  <a:pt x="4831538" y="2554156"/>
                </a:lnTo>
                <a:lnTo>
                  <a:pt x="4855267" y="2552009"/>
                </a:lnTo>
                <a:lnTo>
                  <a:pt x="4870738" y="2539794"/>
                </a:lnTo>
                <a:lnTo>
                  <a:pt x="4931464" y="2528119"/>
                </a:lnTo>
                <a:lnTo>
                  <a:pt x="4934989" y="2535437"/>
                </a:lnTo>
                <a:lnTo>
                  <a:pt x="4925720" y="2537313"/>
                </a:lnTo>
                <a:lnTo>
                  <a:pt x="4937356" y="2550550"/>
                </a:lnTo>
                <a:lnTo>
                  <a:pt x="4944651" y="2549612"/>
                </a:lnTo>
                <a:lnTo>
                  <a:pt x="4934353" y="2559347"/>
                </a:lnTo>
                <a:lnTo>
                  <a:pt x="4934826" y="2565454"/>
                </a:lnTo>
                <a:lnTo>
                  <a:pt x="4952043" y="2559367"/>
                </a:lnTo>
                <a:lnTo>
                  <a:pt x="4988126" y="2576021"/>
                </a:lnTo>
                <a:lnTo>
                  <a:pt x="5007335" y="2575479"/>
                </a:lnTo>
                <a:lnTo>
                  <a:pt x="5003336" y="2584065"/>
                </a:lnTo>
                <a:lnTo>
                  <a:pt x="5008738" y="2603717"/>
                </a:lnTo>
                <a:lnTo>
                  <a:pt x="5043401" y="2593110"/>
                </a:lnTo>
                <a:lnTo>
                  <a:pt x="5043091" y="2603842"/>
                </a:lnTo>
                <a:lnTo>
                  <a:pt x="5047824" y="2609322"/>
                </a:lnTo>
                <a:lnTo>
                  <a:pt x="5044234" y="2614948"/>
                </a:lnTo>
                <a:lnTo>
                  <a:pt x="5050631" y="2617782"/>
                </a:lnTo>
                <a:lnTo>
                  <a:pt x="5045099" y="2619449"/>
                </a:lnTo>
                <a:lnTo>
                  <a:pt x="5039925" y="2623324"/>
                </a:lnTo>
                <a:lnTo>
                  <a:pt x="5035144" y="2620282"/>
                </a:lnTo>
                <a:lnTo>
                  <a:pt x="5032859" y="2620324"/>
                </a:lnTo>
                <a:lnTo>
                  <a:pt x="5039550" y="2624345"/>
                </a:lnTo>
                <a:lnTo>
                  <a:pt x="5043875" y="2620740"/>
                </a:lnTo>
                <a:lnTo>
                  <a:pt x="5050582" y="2645199"/>
                </a:lnTo>
                <a:lnTo>
                  <a:pt x="5036335" y="2654657"/>
                </a:lnTo>
                <a:lnTo>
                  <a:pt x="4986576" y="2631866"/>
                </a:lnTo>
                <a:lnTo>
                  <a:pt x="4981599" y="2638324"/>
                </a:lnTo>
                <a:lnTo>
                  <a:pt x="4983851" y="2628116"/>
                </a:lnTo>
                <a:lnTo>
                  <a:pt x="4956776" y="2618844"/>
                </a:lnTo>
                <a:lnTo>
                  <a:pt x="4929930" y="2633908"/>
                </a:lnTo>
                <a:lnTo>
                  <a:pt x="4929930" y="2644491"/>
                </a:lnTo>
                <a:lnTo>
                  <a:pt x="4938270" y="2656115"/>
                </a:lnTo>
                <a:lnTo>
                  <a:pt x="4936540" y="2670654"/>
                </a:lnTo>
                <a:lnTo>
                  <a:pt x="4930469" y="2670633"/>
                </a:lnTo>
                <a:lnTo>
                  <a:pt x="4929571" y="2664363"/>
                </a:lnTo>
                <a:lnTo>
                  <a:pt x="4921036" y="2670737"/>
                </a:lnTo>
                <a:lnTo>
                  <a:pt x="4920236" y="2686795"/>
                </a:lnTo>
                <a:lnTo>
                  <a:pt x="4954132" y="2682234"/>
                </a:lnTo>
                <a:lnTo>
                  <a:pt x="4954132" y="2690231"/>
                </a:lnTo>
                <a:lnTo>
                  <a:pt x="4968788" y="2690190"/>
                </a:lnTo>
                <a:lnTo>
                  <a:pt x="4968771" y="2698478"/>
                </a:lnTo>
                <a:lnTo>
                  <a:pt x="4977584" y="2698353"/>
                </a:lnTo>
                <a:lnTo>
                  <a:pt x="4980146" y="2704163"/>
                </a:lnTo>
                <a:lnTo>
                  <a:pt x="4950265" y="2704392"/>
                </a:lnTo>
                <a:lnTo>
                  <a:pt x="4950265" y="2714013"/>
                </a:lnTo>
                <a:lnTo>
                  <a:pt x="4980668" y="2720426"/>
                </a:lnTo>
                <a:lnTo>
                  <a:pt x="4983541" y="2726755"/>
                </a:lnTo>
                <a:lnTo>
                  <a:pt x="4989416" y="2711910"/>
                </a:lnTo>
                <a:lnTo>
                  <a:pt x="5003630" y="2724673"/>
                </a:lnTo>
                <a:lnTo>
                  <a:pt x="5011562" y="2719177"/>
                </a:lnTo>
                <a:lnTo>
                  <a:pt x="5012606" y="2726797"/>
                </a:lnTo>
                <a:lnTo>
                  <a:pt x="5030803" y="2727026"/>
                </a:lnTo>
                <a:lnTo>
                  <a:pt x="5032826" y="2743057"/>
                </a:lnTo>
                <a:lnTo>
                  <a:pt x="5007629" y="2761043"/>
                </a:lnTo>
                <a:lnTo>
                  <a:pt x="5025580" y="2778923"/>
                </a:lnTo>
                <a:lnTo>
                  <a:pt x="5021435" y="2795074"/>
                </a:lnTo>
                <a:lnTo>
                  <a:pt x="5025107" y="2802462"/>
                </a:lnTo>
                <a:lnTo>
                  <a:pt x="5004838" y="2819504"/>
                </a:lnTo>
                <a:lnTo>
                  <a:pt x="5024813" y="2822209"/>
                </a:lnTo>
                <a:lnTo>
                  <a:pt x="5043173" y="2804688"/>
                </a:lnTo>
                <a:lnTo>
                  <a:pt x="5036825" y="2817007"/>
                </a:lnTo>
                <a:lnTo>
                  <a:pt x="5044005" y="2816841"/>
                </a:lnTo>
                <a:lnTo>
                  <a:pt x="5048673" y="2821169"/>
                </a:lnTo>
                <a:lnTo>
                  <a:pt x="5036515" y="2822355"/>
                </a:lnTo>
                <a:lnTo>
                  <a:pt x="5060031" y="2828035"/>
                </a:lnTo>
                <a:lnTo>
                  <a:pt x="5054613" y="2834111"/>
                </a:lnTo>
                <a:lnTo>
                  <a:pt x="5062218" y="2833778"/>
                </a:lnTo>
                <a:lnTo>
                  <a:pt x="5061141" y="2839583"/>
                </a:lnTo>
                <a:lnTo>
                  <a:pt x="5053259" y="2848383"/>
                </a:lnTo>
                <a:lnTo>
                  <a:pt x="5063067" y="2846261"/>
                </a:lnTo>
                <a:lnTo>
                  <a:pt x="5093960" y="2825830"/>
                </a:lnTo>
                <a:lnTo>
                  <a:pt x="5112809" y="2831427"/>
                </a:lnTo>
                <a:lnTo>
                  <a:pt x="5134302" y="2814573"/>
                </a:lnTo>
                <a:lnTo>
                  <a:pt x="5144535" y="2820940"/>
                </a:lnTo>
                <a:lnTo>
                  <a:pt x="5166305" y="2808039"/>
                </a:lnTo>
                <a:lnTo>
                  <a:pt x="5183604" y="2810182"/>
                </a:lnTo>
                <a:lnTo>
                  <a:pt x="5182527" y="2801858"/>
                </a:lnTo>
                <a:lnTo>
                  <a:pt x="5162389" y="2780214"/>
                </a:lnTo>
                <a:lnTo>
                  <a:pt x="5169504" y="2777758"/>
                </a:lnTo>
                <a:lnTo>
                  <a:pt x="5170810" y="2768433"/>
                </a:lnTo>
                <a:lnTo>
                  <a:pt x="5203319" y="2766455"/>
                </a:lnTo>
                <a:lnTo>
                  <a:pt x="5215444" y="2774094"/>
                </a:lnTo>
                <a:lnTo>
                  <a:pt x="5246843" y="2774365"/>
                </a:lnTo>
                <a:lnTo>
                  <a:pt x="5257353" y="2784709"/>
                </a:lnTo>
                <a:lnTo>
                  <a:pt x="5283677" y="2780110"/>
                </a:lnTo>
                <a:lnTo>
                  <a:pt x="5295346" y="2788518"/>
                </a:lnTo>
                <a:lnTo>
                  <a:pt x="5308434" y="2788081"/>
                </a:lnTo>
                <a:lnTo>
                  <a:pt x="5307977" y="2794366"/>
                </a:lnTo>
                <a:lnTo>
                  <a:pt x="5326729" y="2795594"/>
                </a:lnTo>
                <a:lnTo>
                  <a:pt x="5325700" y="2800193"/>
                </a:lnTo>
                <a:lnTo>
                  <a:pt x="5335476" y="2803148"/>
                </a:lnTo>
                <a:lnTo>
                  <a:pt x="5346541" y="2818797"/>
                </a:lnTo>
                <a:lnTo>
                  <a:pt x="5381008" y="2833487"/>
                </a:lnTo>
                <a:lnTo>
                  <a:pt x="5384011" y="2840810"/>
                </a:lnTo>
                <a:lnTo>
                  <a:pt x="5379849" y="2841081"/>
                </a:lnTo>
                <a:lnTo>
                  <a:pt x="5376830" y="2860074"/>
                </a:lnTo>
                <a:lnTo>
                  <a:pt x="5392840" y="2861447"/>
                </a:lnTo>
                <a:lnTo>
                  <a:pt x="5400869" y="2872701"/>
                </a:lnTo>
                <a:lnTo>
                  <a:pt x="5407756" y="2863777"/>
                </a:lnTo>
                <a:lnTo>
                  <a:pt x="5416259" y="2867313"/>
                </a:lnTo>
                <a:lnTo>
                  <a:pt x="5412260" y="2884827"/>
                </a:lnTo>
                <a:lnTo>
                  <a:pt x="5419278" y="2885077"/>
                </a:lnTo>
                <a:lnTo>
                  <a:pt x="5420763" y="2903649"/>
                </a:lnTo>
                <a:lnTo>
                  <a:pt x="5409878" y="2917707"/>
                </a:lnTo>
                <a:lnTo>
                  <a:pt x="5397850" y="2921242"/>
                </a:lnTo>
                <a:lnTo>
                  <a:pt x="5404345" y="2930661"/>
                </a:lnTo>
                <a:lnTo>
                  <a:pt x="5392432" y="2935215"/>
                </a:lnTo>
                <a:lnTo>
                  <a:pt x="5380878" y="2948812"/>
                </a:lnTo>
                <a:lnTo>
                  <a:pt x="5350817" y="2958978"/>
                </a:lnTo>
                <a:lnTo>
                  <a:pt x="5310605" y="2957523"/>
                </a:lnTo>
                <a:lnTo>
                  <a:pt x="5295688" y="2965402"/>
                </a:lnTo>
                <a:lnTo>
                  <a:pt x="5292261" y="2937647"/>
                </a:lnTo>
                <a:lnTo>
                  <a:pt x="5278618" y="2932782"/>
                </a:lnTo>
                <a:lnTo>
                  <a:pt x="5261515" y="2942471"/>
                </a:lnTo>
                <a:lnTo>
                  <a:pt x="5258349" y="2961909"/>
                </a:lnTo>
                <a:lnTo>
                  <a:pt x="5250923" y="2969538"/>
                </a:lnTo>
                <a:lnTo>
                  <a:pt x="5235632" y="2969310"/>
                </a:lnTo>
                <a:lnTo>
                  <a:pt x="5228549" y="2960163"/>
                </a:lnTo>
                <a:lnTo>
                  <a:pt x="5223294" y="2963967"/>
                </a:lnTo>
                <a:lnTo>
                  <a:pt x="5225562" y="2976731"/>
                </a:lnTo>
                <a:lnTo>
                  <a:pt x="5249373" y="2972074"/>
                </a:lnTo>
                <a:lnTo>
                  <a:pt x="5262559" y="2979454"/>
                </a:lnTo>
                <a:lnTo>
                  <a:pt x="5249422" y="2978144"/>
                </a:lnTo>
                <a:lnTo>
                  <a:pt x="5201295" y="2992486"/>
                </a:lnTo>
                <a:lnTo>
                  <a:pt x="5175526" y="2988994"/>
                </a:lnTo>
                <a:lnTo>
                  <a:pt x="5133372" y="3000342"/>
                </a:lnTo>
                <a:lnTo>
                  <a:pt x="5121018" y="2990927"/>
                </a:lnTo>
                <a:lnTo>
                  <a:pt x="5077216" y="2984484"/>
                </a:lnTo>
                <a:lnTo>
                  <a:pt x="5032549" y="2942970"/>
                </a:lnTo>
                <a:lnTo>
                  <a:pt x="5017355" y="2944488"/>
                </a:lnTo>
                <a:lnTo>
                  <a:pt x="5003173" y="2936982"/>
                </a:lnTo>
                <a:lnTo>
                  <a:pt x="4988257" y="2950267"/>
                </a:lnTo>
                <a:lnTo>
                  <a:pt x="4989073" y="2970557"/>
                </a:lnTo>
                <a:lnTo>
                  <a:pt x="5012133" y="2964986"/>
                </a:lnTo>
                <a:lnTo>
                  <a:pt x="5022561" y="2974195"/>
                </a:lnTo>
                <a:lnTo>
                  <a:pt x="5034866" y="2975005"/>
                </a:lnTo>
                <a:lnTo>
                  <a:pt x="5050549" y="2995063"/>
                </a:lnTo>
                <a:lnTo>
                  <a:pt x="5030101" y="3019274"/>
                </a:lnTo>
                <a:lnTo>
                  <a:pt x="5076922" y="3020105"/>
                </a:lnTo>
                <a:lnTo>
                  <a:pt x="5077281" y="3063987"/>
                </a:lnTo>
                <a:lnTo>
                  <a:pt x="5108631" y="3053703"/>
                </a:lnTo>
                <a:lnTo>
                  <a:pt x="5118325" y="3059147"/>
                </a:lnTo>
                <a:lnTo>
                  <a:pt x="5127709" y="3052291"/>
                </a:lnTo>
                <a:lnTo>
                  <a:pt x="5126632" y="3047720"/>
                </a:lnTo>
                <a:lnTo>
                  <a:pt x="5144584" y="3040427"/>
                </a:lnTo>
                <a:lnTo>
                  <a:pt x="5175069" y="3088083"/>
                </a:lnTo>
                <a:lnTo>
                  <a:pt x="5135722" y="3115312"/>
                </a:lnTo>
                <a:lnTo>
                  <a:pt x="5128950" y="3132340"/>
                </a:lnTo>
                <a:lnTo>
                  <a:pt x="5153821" y="3127501"/>
                </a:lnTo>
                <a:lnTo>
                  <a:pt x="5148550" y="3146916"/>
                </a:lnTo>
                <a:lnTo>
                  <a:pt x="5122487" y="3165456"/>
                </a:lnTo>
                <a:lnTo>
                  <a:pt x="5110361" y="3187793"/>
                </a:lnTo>
                <a:lnTo>
                  <a:pt x="5083075" y="3196427"/>
                </a:lnTo>
                <a:lnTo>
                  <a:pt x="5087057" y="3209192"/>
                </a:lnTo>
                <a:lnTo>
                  <a:pt x="5127677" y="3207552"/>
                </a:lnTo>
                <a:lnTo>
                  <a:pt x="5137289" y="3192733"/>
                </a:lnTo>
                <a:lnTo>
                  <a:pt x="5167513" y="3184492"/>
                </a:lnTo>
                <a:lnTo>
                  <a:pt x="5175118" y="3185364"/>
                </a:lnTo>
                <a:lnTo>
                  <a:pt x="5175885" y="3181358"/>
                </a:lnTo>
                <a:lnTo>
                  <a:pt x="5177109" y="3179946"/>
                </a:lnTo>
                <a:lnTo>
                  <a:pt x="5176473" y="3186007"/>
                </a:lnTo>
                <a:lnTo>
                  <a:pt x="5165587" y="3189993"/>
                </a:lnTo>
                <a:lnTo>
                  <a:pt x="5170255" y="3194725"/>
                </a:lnTo>
                <a:lnTo>
                  <a:pt x="5192074" y="3192318"/>
                </a:lnTo>
                <a:lnTo>
                  <a:pt x="5206876" y="3172743"/>
                </a:lnTo>
                <a:lnTo>
                  <a:pt x="5215085" y="3173615"/>
                </a:lnTo>
                <a:lnTo>
                  <a:pt x="5235566" y="3161512"/>
                </a:lnTo>
                <a:lnTo>
                  <a:pt x="5245016" y="3163193"/>
                </a:lnTo>
                <a:lnTo>
                  <a:pt x="5261107" y="3145816"/>
                </a:lnTo>
                <a:lnTo>
                  <a:pt x="5285929" y="3133773"/>
                </a:lnTo>
                <a:lnTo>
                  <a:pt x="5298806" y="3139607"/>
                </a:lnTo>
                <a:lnTo>
                  <a:pt x="5316823" y="3133357"/>
                </a:lnTo>
                <a:lnTo>
                  <a:pt x="5344958" y="3116184"/>
                </a:lnTo>
                <a:lnTo>
                  <a:pt x="5340698" y="3106589"/>
                </a:lnTo>
                <a:lnTo>
                  <a:pt x="5354374" y="3108251"/>
                </a:lnTo>
                <a:lnTo>
                  <a:pt x="5373942" y="3091552"/>
                </a:lnTo>
                <a:lnTo>
                  <a:pt x="5392203" y="3090721"/>
                </a:lnTo>
                <a:lnTo>
                  <a:pt x="5394798" y="3100587"/>
                </a:lnTo>
                <a:lnTo>
                  <a:pt x="5399417" y="3102975"/>
                </a:lnTo>
                <a:lnTo>
                  <a:pt x="5399939" y="3109580"/>
                </a:lnTo>
                <a:lnTo>
                  <a:pt x="5401277" y="3113173"/>
                </a:lnTo>
                <a:lnTo>
                  <a:pt x="5402909" y="3113837"/>
                </a:lnTo>
                <a:lnTo>
                  <a:pt x="5408017" y="3108853"/>
                </a:lnTo>
                <a:lnTo>
                  <a:pt x="5405488" y="3104948"/>
                </a:lnTo>
                <a:lnTo>
                  <a:pt x="5409715" y="3105135"/>
                </a:lnTo>
                <a:lnTo>
                  <a:pt x="5406467" y="3102394"/>
                </a:lnTo>
                <a:lnTo>
                  <a:pt x="5412799" y="3101667"/>
                </a:lnTo>
                <a:lnTo>
                  <a:pt x="5405928" y="3087855"/>
                </a:lnTo>
                <a:lnTo>
                  <a:pt x="5411559" y="3086546"/>
                </a:lnTo>
                <a:lnTo>
                  <a:pt x="5407103" y="3077427"/>
                </a:lnTo>
                <a:lnTo>
                  <a:pt x="5419996" y="3073086"/>
                </a:lnTo>
                <a:lnTo>
                  <a:pt x="5436463" y="3077137"/>
                </a:lnTo>
                <a:lnTo>
                  <a:pt x="5435777" y="2996601"/>
                </a:lnTo>
                <a:lnTo>
                  <a:pt x="5440396" y="2983216"/>
                </a:lnTo>
                <a:lnTo>
                  <a:pt x="5471925" y="2973862"/>
                </a:lnTo>
                <a:lnTo>
                  <a:pt x="5520558" y="2935797"/>
                </a:lnTo>
                <a:lnTo>
                  <a:pt x="5505609" y="2938770"/>
                </a:lnTo>
                <a:lnTo>
                  <a:pt x="5503520" y="2933510"/>
                </a:lnTo>
                <a:lnTo>
                  <a:pt x="5487217" y="2943573"/>
                </a:lnTo>
                <a:lnTo>
                  <a:pt x="5492080" y="2930183"/>
                </a:lnTo>
                <a:lnTo>
                  <a:pt x="5501529" y="2926170"/>
                </a:lnTo>
                <a:lnTo>
                  <a:pt x="5497498" y="2923051"/>
                </a:lnTo>
                <a:lnTo>
                  <a:pt x="5497450" y="2910574"/>
                </a:lnTo>
                <a:lnTo>
                  <a:pt x="5509085" y="2920639"/>
                </a:lnTo>
                <a:lnTo>
                  <a:pt x="5522876" y="2909784"/>
                </a:lnTo>
                <a:lnTo>
                  <a:pt x="5536682" y="2917603"/>
                </a:lnTo>
                <a:lnTo>
                  <a:pt x="5543439" y="2909035"/>
                </a:lnTo>
                <a:lnTo>
                  <a:pt x="5540289" y="2903088"/>
                </a:lnTo>
                <a:lnTo>
                  <a:pt x="5546621" y="2900488"/>
                </a:lnTo>
                <a:lnTo>
                  <a:pt x="5546686" y="2887864"/>
                </a:lnTo>
                <a:lnTo>
                  <a:pt x="5560509" y="2885950"/>
                </a:lnTo>
                <a:lnTo>
                  <a:pt x="5558910" y="2875551"/>
                </a:lnTo>
                <a:lnTo>
                  <a:pt x="5575491" y="2874427"/>
                </a:lnTo>
                <a:lnTo>
                  <a:pt x="5572618" y="2867022"/>
                </a:lnTo>
                <a:lnTo>
                  <a:pt x="5584907" y="2866461"/>
                </a:lnTo>
                <a:lnTo>
                  <a:pt x="5581806" y="2862508"/>
                </a:lnTo>
                <a:lnTo>
                  <a:pt x="5589297" y="2855144"/>
                </a:lnTo>
                <a:lnTo>
                  <a:pt x="5608424" y="2852232"/>
                </a:lnTo>
                <a:lnTo>
                  <a:pt x="5623112" y="2858701"/>
                </a:lnTo>
                <a:lnTo>
                  <a:pt x="5618705" y="2862737"/>
                </a:lnTo>
                <a:lnTo>
                  <a:pt x="5622083" y="2863881"/>
                </a:lnTo>
                <a:lnTo>
                  <a:pt x="5653303" y="2845824"/>
                </a:lnTo>
                <a:lnTo>
                  <a:pt x="5653515" y="2867105"/>
                </a:lnTo>
                <a:lnTo>
                  <a:pt x="5660141" y="2858743"/>
                </a:lnTo>
                <a:lnTo>
                  <a:pt x="5675416" y="2860823"/>
                </a:lnTo>
                <a:lnTo>
                  <a:pt x="5684882" y="2849652"/>
                </a:lnTo>
                <a:lnTo>
                  <a:pt x="5686857" y="2854229"/>
                </a:lnTo>
                <a:lnTo>
                  <a:pt x="5708513" y="2837752"/>
                </a:lnTo>
                <a:lnTo>
                  <a:pt x="5718093" y="2817777"/>
                </a:lnTo>
                <a:lnTo>
                  <a:pt x="5731817" y="2805042"/>
                </a:lnTo>
                <a:lnTo>
                  <a:pt x="5731442" y="2789559"/>
                </a:lnTo>
                <a:lnTo>
                  <a:pt x="5726269" y="2786583"/>
                </a:lnTo>
                <a:lnTo>
                  <a:pt x="5747240" y="2775323"/>
                </a:lnTo>
                <a:lnTo>
                  <a:pt x="5761748" y="2758733"/>
                </a:lnTo>
                <a:lnTo>
                  <a:pt x="5769320" y="2738206"/>
                </a:lnTo>
                <a:lnTo>
                  <a:pt x="5760279" y="2731565"/>
                </a:lnTo>
                <a:lnTo>
                  <a:pt x="5760361" y="2723757"/>
                </a:lnTo>
                <a:lnTo>
                  <a:pt x="5765306" y="2728067"/>
                </a:lnTo>
                <a:lnTo>
                  <a:pt x="5780924" y="2706766"/>
                </a:lnTo>
                <a:lnTo>
                  <a:pt x="5807149" y="2695354"/>
                </a:lnTo>
                <a:lnTo>
                  <a:pt x="5802792" y="2684046"/>
                </a:lnTo>
                <a:lnTo>
                  <a:pt x="5821837" y="2665197"/>
                </a:lnTo>
                <a:lnTo>
                  <a:pt x="5817496" y="2641116"/>
                </a:lnTo>
                <a:lnTo>
                  <a:pt x="5807835" y="2654136"/>
                </a:lnTo>
                <a:lnTo>
                  <a:pt x="5796754" y="2648907"/>
                </a:lnTo>
                <a:lnTo>
                  <a:pt x="5810348" y="2634970"/>
                </a:lnTo>
                <a:lnTo>
                  <a:pt x="5807035" y="2629595"/>
                </a:lnTo>
                <a:lnTo>
                  <a:pt x="5787158" y="2634845"/>
                </a:lnTo>
                <a:lnTo>
                  <a:pt x="5792445" y="2624657"/>
                </a:lnTo>
                <a:lnTo>
                  <a:pt x="5776876" y="2626387"/>
                </a:lnTo>
                <a:lnTo>
                  <a:pt x="5800834" y="2621574"/>
                </a:lnTo>
                <a:lnTo>
                  <a:pt x="5814787" y="2624574"/>
                </a:lnTo>
                <a:lnTo>
                  <a:pt x="5827321" y="2615427"/>
                </a:lnTo>
                <a:lnTo>
                  <a:pt x="5838891" y="2591922"/>
                </a:lnTo>
                <a:lnTo>
                  <a:pt x="5851164" y="2587233"/>
                </a:lnTo>
                <a:lnTo>
                  <a:pt x="5840164" y="2586858"/>
                </a:lnTo>
                <a:lnTo>
                  <a:pt x="5845990" y="2584086"/>
                </a:lnTo>
                <a:lnTo>
                  <a:pt x="5862277" y="2583544"/>
                </a:lnTo>
                <a:lnTo>
                  <a:pt x="5870095" y="2601529"/>
                </a:lnTo>
                <a:lnTo>
                  <a:pt x="5881421" y="2591505"/>
                </a:lnTo>
                <a:lnTo>
                  <a:pt x="5875333" y="2591464"/>
                </a:lnTo>
                <a:lnTo>
                  <a:pt x="5884162" y="2579793"/>
                </a:lnTo>
                <a:lnTo>
                  <a:pt x="5885468" y="2561473"/>
                </a:lnTo>
                <a:lnTo>
                  <a:pt x="5877602" y="2549654"/>
                </a:lnTo>
                <a:lnTo>
                  <a:pt x="5873636" y="2560597"/>
                </a:lnTo>
                <a:lnTo>
                  <a:pt x="5868446" y="2551384"/>
                </a:lnTo>
                <a:lnTo>
                  <a:pt x="5859095" y="2552551"/>
                </a:lnTo>
                <a:lnTo>
                  <a:pt x="5854509" y="2545547"/>
                </a:lnTo>
                <a:lnTo>
                  <a:pt x="5853856" y="2545902"/>
                </a:lnTo>
                <a:lnTo>
                  <a:pt x="5853579" y="2551488"/>
                </a:lnTo>
                <a:lnTo>
                  <a:pt x="5851327" y="2558367"/>
                </a:lnTo>
                <a:lnTo>
                  <a:pt x="5845615" y="2535541"/>
                </a:lnTo>
                <a:lnTo>
                  <a:pt x="5868707" y="2539669"/>
                </a:lnTo>
                <a:lnTo>
                  <a:pt x="5860923" y="2499471"/>
                </a:lnTo>
                <a:lnTo>
                  <a:pt x="5891702" y="2500993"/>
                </a:lnTo>
                <a:lnTo>
                  <a:pt x="5915349" y="2482705"/>
                </a:lnTo>
                <a:lnTo>
                  <a:pt x="5965761" y="2473466"/>
                </a:lnTo>
                <a:lnTo>
                  <a:pt x="5965843" y="2339783"/>
                </a:lnTo>
                <a:lnTo>
                  <a:pt x="5979111" y="2345857"/>
                </a:lnTo>
                <a:lnTo>
                  <a:pt x="5985541" y="2361365"/>
                </a:lnTo>
                <a:lnTo>
                  <a:pt x="6009384" y="2365832"/>
                </a:lnTo>
                <a:lnTo>
                  <a:pt x="6018082" y="2363390"/>
                </a:lnTo>
                <a:lnTo>
                  <a:pt x="6036621" y="2343415"/>
                </a:lnTo>
                <a:lnTo>
                  <a:pt x="6048339" y="2345961"/>
                </a:lnTo>
                <a:lnTo>
                  <a:pt x="6076670" y="2326923"/>
                </a:lnTo>
                <a:lnTo>
                  <a:pt x="6129709" y="2372615"/>
                </a:lnTo>
                <a:lnTo>
                  <a:pt x="6158106" y="2381630"/>
                </a:lnTo>
                <a:lnTo>
                  <a:pt x="6158171" y="2390770"/>
                </a:lnTo>
                <a:lnTo>
                  <a:pt x="6172467" y="2400682"/>
                </a:lnTo>
                <a:lnTo>
                  <a:pt x="6214523" y="2411073"/>
                </a:lnTo>
                <a:lnTo>
                  <a:pt x="6226273" y="2420378"/>
                </a:lnTo>
                <a:lnTo>
                  <a:pt x="6259174" y="2413597"/>
                </a:lnTo>
                <a:lnTo>
                  <a:pt x="6272687" y="2404020"/>
                </a:lnTo>
                <a:lnTo>
                  <a:pt x="6286314" y="2406232"/>
                </a:lnTo>
                <a:lnTo>
                  <a:pt x="6331079" y="2384280"/>
                </a:lnTo>
                <a:lnTo>
                  <a:pt x="6333657" y="2391375"/>
                </a:lnTo>
                <a:lnTo>
                  <a:pt x="6390466" y="2402163"/>
                </a:lnTo>
                <a:lnTo>
                  <a:pt x="6437336" y="2433104"/>
                </a:lnTo>
                <a:lnTo>
                  <a:pt x="6441025" y="2470108"/>
                </a:lnTo>
                <a:lnTo>
                  <a:pt x="6481775" y="2466416"/>
                </a:lnTo>
                <a:lnTo>
                  <a:pt x="6502110" y="2536542"/>
                </a:lnTo>
                <a:lnTo>
                  <a:pt x="6539188" y="2540377"/>
                </a:lnTo>
                <a:lnTo>
                  <a:pt x="6537344" y="2569956"/>
                </a:lnTo>
                <a:lnTo>
                  <a:pt x="6633647" y="2606926"/>
                </a:lnTo>
                <a:lnTo>
                  <a:pt x="6628082" y="2649428"/>
                </a:lnTo>
                <a:lnTo>
                  <a:pt x="6659563" y="2649428"/>
                </a:lnTo>
                <a:lnTo>
                  <a:pt x="6644760" y="2747325"/>
                </a:lnTo>
                <a:lnTo>
                  <a:pt x="6655858" y="2789788"/>
                </a:lnTo>
                <a:lnTo>
                  <a:pt x="6678771" y="2798383"/>
                </a:lnTo>
                <a:lnTo>
                  <a:pt x="6691288" y="2810577"/>
                </a:lnTo>
                <a:lnTo>
                  <a:pt x="6684499" y="2818589"/>
                </a:lnTo>
                <a:lnTo>
                  <a:pt x="6684858" y="2838272"/>
                </a:lnTo>
                <a:lnTo>
                  <a:pt x="6672847" y="2854624"/>
                </a:lnTo>
                <a:lnTo>
                  <a:pt x="6623382" y="2810078"/>
                </a:lnTo>
                <a:lnTo>
                  <a:pt x="6573590" y="2774865"/>
                </a:lnTo>
                <a:lnTo>
                  <a:pt x="6584051" y="2746367"/>
                </a:lnTo>
                <a:lnTo>
                  <a:pt x="6576120" y="2683088"/>
                </a:lnTo>
                <a:lnTo>
                  <a:pt x="6566899" y="2670321"/>
                </a:lnTo>
                <a:lnTo>
                  <a:pt x="6552603" y="2664009"/>
                </a:lnTo>
                <a:lnTo>
                  <a:pt x="6490996" y="2666217"/>
                </a:lnTo>
                <a:lnTo>
                  <a:pt x="6458503" y="2688565"/>
                </a:lnTo>
                <a:lnTo>
                  <a:pt x="6443261" y="2686379"/>
                </a:lnTo>
                <a:lnTo>
                  <a:pt x="6408173" y="2699332"/>
                </a:lnTo>
                <a:lnTo>
                  <a:pt x="6386468" y="2728421"/>
                </a:lnTo>
                <a:lnTo>
                  <a:pt x="6349161" y="2739060"/>
                </a:lnTo>
                <a:lnTo>
                  <a:pt x="6296742" y="2769890"/>
                </a:lnTo>
                <a:lnTo>
                  <a:pt x="6272132" y="2793638"/>
                </a:lnTo>
                <a:lnTo>
                  <a:pt x="6051489" y="2632616"/>
                </a:lnTo>
                <a:lnTo>
                  <a:pt x="6035218" y="2651032"/>
                </a:lnTo>
                <a:lnTo>
                  <a:pt x="6017854" y="2648428"/>
                </a:lnTo>
                <a:lnTo>
                  <a:pt x="6004031" y="2662093"/>
                </a:lnTo>
                <a:lnTo>
                  <a:pt x="5963966" y="2674153"/>
                </a:lnTo>
                <a:lnTo>
                  <a:pt x="5940580" y="2695396"/>
                </a:lnTo>
                <a:lnTo>
                  <a:pt x="5908691" y="2699832"/>
                </a:lnTo>
                <a:lnTo>
                  <a:pt x="5908903" y="2715283"/>
                </a:lnTo>
                <a:lnTo>
                  <a:pt x="5920767" y="2731544"/>
                </a:lnTo>
                <a:lnTo>
                  <a:pt x="5920327" y="2747845"/>
                </a:lnTo>
                <a:lnTo>
                  <a:pt x="5912657" y="2745764"/>
                </a:lnTo>
                <a:lnTo>
                  <a:pt x="5915317" y="2750302"/>
                </a:lnTo>
                <a:lnTo>
                  <a:pt x="5914827" y="2753237"/>
                </a:lnTo>
                <a:lnTo>
                  <a:pt x="5907712" y="2746388"/>
                </a:lnTo>
                <a:lnTo>
                  <a:pt x="5898360" y="2760086"/>
                </a:lnTo>
                <a:lnTo>
                  <a:pt x="5890723" y="2758608"/>
                </a:lnTo>
                <a:lnTo>
                  <a:pt x="5898883" y="2748803"/>
                </a:lnTo>
                <a:lnTo>
                  <a:pt x="5883101" y="2747554"/>
                </a:lnTo>
                <a:lnTo>
                  <a:pt x="5865101" y="2755319"/>
                </a:lnTo>
                <a:lnTo>
                  <a:pt x="5877683" y="2758525"/>
                </a:lnTo>
                <a:lnTo>
                  <a:pt x="5892746" y="2777154"/>
                </a:lnTo>
                <a:lnTo>
                  <a:pt x="5879527" y="2775302"/>
                </a:lnTo>
                <a:lnTo>
                  <a:pt x="5871792" y="2780963"/>
                </a:lnTo>
                <a:lnTo>
                  <a:pt x="5863469" y="2772221"/>
                </a:lnTo>
                <a:lnTo>
                  <a:pt x="5855146" y="2774448"/>
                </a:lnTo>
                <a:lnTo>
                  <a:pt x="5825183" y="2792597"/>
                </a:lnTo>
                <a:lnTo>
                  <a:pt x="5815260" y="2792743"/>
                </a:lnTo>
                <a:lnTo>
                  <a:pt x="5804000" y="2807831"/>
                </a:lnTo>
                <a:lnTo>
                  <a:pt x="5790030" y="2793305"/>
                </a:lnTo>
                <a:lnTo>
                  <a:pt x="5775538" y="2791681"/>
                </a:lnTo>
                <a:lnTo>
                  <a:pt x="5772470" y="2806207"/>
                </a:lnTo>
                <a:lnTo>
                  <a:pt x="5749231" y="2848862"/>
                </a:lnTo>
                <a:lnTo>
                  <a:pt x="5711059" y="2880023"/>
                </a:lnTo>
                <a:lnTo>
                  <a:pt x="5697742" y="2913236"/>
                </a:lnTo>
                <a:lnTo>
                  <a:pt x="5666179" y="2939352"/>
                </a:lnTo>
                <a:lnTo>
                  <a:pt x="5656388" y="2959602"/>
                </a:lnTo>
                <a:lnTo>
                  <a:pt x="5641096" y="2972158"/>
                </a:lnTo>
                <a:lnTo>
                  <a:pt x="5636902" y="2984608"/>
                </a:lnTo>
                <a:lnTo>
                  <a:pt x="5639448" y="2994169"/>
                </a:lnTo>
                <a:lnTo>
                  <a:pt x="5611149" y="3023056"/>
                </a:lnTo>
                <a:lnTo>
                  <a:pt x="5608750" y="3047720"/>
                </a:lnTo>
                <a:lnTo>
                  <a:pt x="5582459" y="3066978"/>
                </a:lnTo>
                <a:lnTo>
                  <a:pt x="5555238" y="3118177"/>
                </a:lnTo>
                <a:lnTo>
                  <a:pt x="5555744" y="3172618"/>
                </a:lnTo>
                <a:lnTo>
                  <a:pt x="5548824" y="3172348"/>
                </a:lnTo>
                <a:lnTo>
                  <a:pt x="5546719" y="3173345"/>
                </a:lnTo>
                <a:lnTo>
                  <a:pt x="5543830" y="3176812"/>
                </a:lnTo>
                <a:lnTo>
                  <a:pt x="5541268" y="3175234"/>
                </a:lnTo>
                <a:lnTo>
                  <a:pt x="5539244" y="3175649"/>
                </a:lnTo>
                <a:lnTo>
                  <a:pt x="5537776" y="3177621"/>
                </a:lnTo>
                <a:lnTo>
                  <a:pt x="5537547" y="3184430"/>
                </a:lnTo>
                <a:lnTo>
                  <a:pt x="5531705" y="3192193"/>
                </a:lnTo>
                <a:lnTo>
                  <a:pt x="5530236" y="3198212"/>
                </a:lnTo>
                <a:lnTo>
                  <a:pt x="5526140" y="3200496"/>
                </a:lnTo>
                <a:lnTo>
                  <a:pt x="5515515" y="3210188"/>
                </a:lnTo>
                <a:lnTo>
                  <a:pt x="5500501" y="3213052"/>
                </a:lnTo>
                <a:lnTo>
                  <a:pt x="5509608" y="3213177"/>
                </a:lnTo>
                <a:lnTo>
                  <a:pt x="5520069" y="3208092"/>
                </a:lnTo>
                <a:lnTo>
                  <a:pt x="5531199" y="3197631"/>
                </a:lnTo>
                <a:lnTo>
                  <a:pt x="5537874" y="3184721"/>
                </a:lnTo>
                <a:lnTo>
                  <a:pt x="5538820" y="3176936"/>
                </a:lnTo>
                <a:lnTo>
                  <a:pt x="5544108" y="3177414"/>
                </a:lnTo>
                <a:lnTo>
                  <a:pt x="5548824" y="3172867"/>
                </a:lnTo>
                <a:lnTo>
                  <a:pt x="5555760" y="3173200"/>
                </a:lnTo>
                <a:lnTo>
                  <a:pt x="5556755" y="3211662"/>
                </a:lnTo>
                <a:lnTo>
                  <a:pt x="5551158" y="3219652"/>
                </a:lnTo>
                <a:lnTo>
                  <a:pt x="5533402" y="3223470"/>
                </a:lnTo>
                <a:lnTo>
                  <a:pt x="5521309" y="3218593"/>
                </a:lnTo>
                <a:lnTo>
                  <a:pt x="5499555" y="3234033"/>
                </a:lnTo>
                <a:lnTo>
                  <a:pt x="5510016" y="3241897"/>
                </a:lnTo>
                <a:lnTo>
                  <a:pt x="5503765" y="3248330"/>
                </a:lnTo>
                <a:lnTo>
                  <a:pt x="5512366" y="3256608"/>
                </a:lnTo>
                <a:lnTo>
                  <a:pt x="5507258" y="3261733"/>
                </a:lnTo>
                <a:lnTo>
                  <a:pt x="5528914" y="3279719"/>
                </a:lnTo>
                <a:lnTo>
                  <a:pt x="5512529" y="3296522"/>
                </a:lnTo>
                <a:lnTo>
                  <a:pt x="5503749" y="3297808"/>
                </a:lnTo>
                <a:lnTo>
                  <a:pt x="5505136" y="3306457"/>
                </a:lnTo>
                <a:lnTo>
                  <a:pt x="5517539" y="3312036"/>
                </a:lnTo>
                <a:lnTo>
                  <a:pt x="5482027" y="3312264"/>
                </a:lnTo>
                <a:lnTo>
                  <a:pt x="5450106" y="3325703"/>
                </a:lnTo>
                <a:lnTo>
                  <a:pt x="5434308" y="3306872"/>
                </a:lnTo>
                <a:lnTo>
                  <a:pt x="5437997" y="3305358"/>
                </a:lnTo>
                <a:lnTo>
                  <a:pt x="5431273" y="3307950"/>
                </a:lnTo>
                <a:lnTo>
                  <a:pt x="5428123" y="3309630"/>
                </a:lnTo>
                <a:lnTo>
                  <a:pt x="5421856" y="3314193"/>
                </a:lnTo>
                <a:lnTo>
                  <a:pt x="5414088" y="3323339"/>
                </a:lnTo>
                <a:lnTo>
                  <a:pt x="5411836" y="3354859"/>
                </a:lnTo>
                <a:lnTo>
                  <a:pt x="5391012" y="3382039"/>
                </a:lnTo>
                <a:lnTo>
                  <a:pt x="5380959" y="3381044"/>
                </a:lnTo>
                <a:lnTo>
                  <a:pt x="5380257" y="3407743"/>
                </a:lnTo>
                <a:lnTo>
                  <a:pt x="5361849" y="3411412"/>
                </a:lnTo>
                <a:lnTo>
                  <a:pt x="5356904" y="3432365"/>
                </a:lnTo>
                <a:lnTo>
                  <a:pt x="5343228" y="3447451"/>
                </a:lnTo>
                <a:lnTo>
                  <a:pt x="5344746" y="3462142"/>
                </a:lnTo>
                <a:lnTo>
                  <a:pt x="5334578" y="3474988"/>
                </a:lnTo>
                <a:lnTo>
                  <a:pt x="5334807" y="3483482"/>
                </a:lnTo>
                <a:lnTo>
                  <a:pt x="5317851" y="3494586"/>
                </a:lnTo>
                <a:lnTo>
                  <a:pt x="5327218" y="3511592"/>
                </a:lnTo>
                <a:lnTo>
                  <a:pt x="5296178" y="3507449"/>
                </a:lnTo>
                <a:lnTo>
                  <a:pt x="5268353" y="3516667"/>
                </a:lnTo>
                <a:lnTo>
                  <a:pt x="5269234" y="3533277"/>
                </a:lnTo>
                <a:lnTo>
                  <a:pt x="5272563" y="3535679"/>
                </a:lnTo>
                <a:lnTo>
                  <a:pt x="5281262" y="3535265"/>
                </a:lnTo>
                <a:lnTo>
                  <a:pt x="5289503" y="3537274"/>
                </a:lnTo>
                <a:lnTo>
                  <a:pt x="5273787" y="3537233"/>
                </a:lnTo>
                <a:lnTo>
                  <a:pt x="5277100" y="3544502"/>
                </a:lnTo>
                <a:lnTo>
                  <a:pt x="5264175" y="3557589"/>
                </a:lnTo>
                <a:lnTo>
                  <a:pt x="5230148" y="3550341"/>
                </a:lnTo>
                <a:lnTo>
                  <a:pt x="5235730" y="3546883"/>
                </a:lnTo>
                <a:lnTo>
                  <a:pt x="5238161" y="3533401"/>
                </a:lnTo>
                <a:lnTo>
                  <a:pt x="5230263" y="3544833"/>
                </a:lnTo>
                <a:lnTo>
                  <a:pt x="5211250" y="3551397"/>
                </a:lnTo>
                <a:lnTo>
                  <a:pt x="5223049" y="3568439"/>
                </a:lnTo>
                <a:lnTo>
                  <a:pt x="5203678" y="3575892"/>
                </a:lnTo>
                <a:lnTo>
                  <a:pt x="5197754" y="3584381"/>
                </a:lnTo>
                <a:lnTo>
                  <a:pt x="5221891" y="3583014"/>
                </a:lnTo>
                <a:lnTo>
                  <a:pt x="5223996" y="3595291"/>
                </a:lnTo>
                <a:lnTo>
                  <a:pt x="5240756" y="3606552"/>
                </a:lnTo>
                <a:lnTo>
                  <a:pt x="5246125" y="3623298"/>
                </a:lnTo>
                <a:lnTo>
                  <a:pt x="5240724" y="3632549"/>
                </a:lnTo>
                <a:lnTo>
                  <a:pt x="5215542" y="3646291"/>
                </a:lnTo>
                <a:lnTo>
                  <a:pt x="5222511" y="3646746"/>
                </a:lnTo>
                <a:lnTo>
                  <a:pt x="5215836" y="3649499"/>
                </a:lnTo>
                <a:lnTo>
                  <a:pt x="5213078" y="3658832"/>
                </a:lnTo>
                <a:lnTo>
                  <a:pt x="5216407" y="3669054"/>
                </a:lnTo>
                <a:lnTo>
                  <a:pt x="5213551" y="3726958"/>
                </a:lnTo>
                <a:lnTo>
                  <a:pt x="5194294" y="3745986"/>
                </a:lnTo>
                <a:lnTo>
                  <a:pt x="5187554" y="3740898"/>
                </a:lnTo>
                <a:lnTo>
                  <a:pt x="5185171" y="3747165"/>
                </a:lnTo>
                <a:lnTo>
                  <a:pt x="5190622" y="3749605"/>
                </a:lnTo>
                <a:lnTo>
                  <a:pt x="5185416" y="3755127"/>
                </a:lnTo>
                <a:lnTo>
                  <a:pt x="5172001" y="3742284"/>
                </a:lnTo>
                <a:lnTo>
                  <a:pt x="5164984" y="3742946"/>
                </a:lnTo>
                <a:lnTo>
                  <a:pt x="5162960" y="3750743"/>
                </a:lnTo>
                <a:lnTo>
                  <a:pt x="5160430" y="3740567"/>
                </a:lnTo>
                <a:lnTo>
                  <a:pt x="5142054" y="3745862"/>
                </a:lnTo>
                <a:lnTo>
                  <a:pt x="5119321" y="3714899"/>
                </a:lnTo>
                <a:lnTo>
                  <a:pt x="5116824" y="3696633"/>
                </a:lnTo>
                <a:lnTo>
                  <a:pt x="5098889" y="3669095"/>
                </a:lnTo>
                <a:lnTo>
                  <a:pt x="5110574" y="3648940"/>
                </a:lnTo>
                <a:lnTo>
                  <a:pt x="5116873" y="3622470"/>
                </a:lnTo>
                <a:lnTo>
                  <a:pt x="5135380" y="3622159"/>
                </a:lnTo>
                <a:close/>
                <a:moveTo>
                  <a:pt x="5405488" y="2842891"/>
                </a:moveTo>
                <a:lnTo>
                  <a:pt x="5405488" y="2842891"/>
                </a:lnTo>
                <a:lnTo>
                  <a:pt x="5405520" y="2833549"/>
                </a:lnTo>
                <a:lnTo>
                  <a:pt x="5413746" y="2824373"/>
                </a:lnTo>
                <a:lnTo>
                  <a:pt x="5410351" y="2818193"/>
                </a:lnTo>
                <a:lnTo>
                  <a:pt x="5424990" y="2828139"/>
                </a:lnTo>
                <a:lnTo>
                  <a:pt x="5433868" y="2825518"/>
                </a:lnTo>
                <a:lnTo>
                  <a:pt x="5445145" y="2835671"/>
                </a:lnTo>
                <a:lnTo>
                  <a:pt x="5440673" y="2836628"/>
                </a:lnTo>
                <a:lnTo>
                  <a:pt x="5440363" y="2844222"/>
                </a:lnTo>
                <a:lnTo>
                  <a:pt x="5429690" y="2838709"/>
                </a:lnTo>
                <a:lnTo>
                  <a:pt x="5431779" y="2843015"/>
                </a:lnTo>
                <a:lnTo>
                  <a:pt x="5425936" y="2851379"/>
                </a:lnTo>
                <a:lnTo>
                  <a:pt x="5415312" y="2853605"/>
                </a:lnTo>
                <a:lnTo>
                  <a:pt x="5418038" y="2844888"/>
                </a:lnTo>
                <a:lnTo>
                  <a:pt x="5409535" y="2847759"/>
                </a:lnTo>
                <a:lnTo>
                  <a:pt x="5405488" y="2842891"/>
                </a:lnTo>
                <a:close/>
                <a:moveTo>
                  <a:pt x="4441219" y="2652449"/>
                </a:moveTo>
                <a:lnTo>
                  <a:pt x="4441219" y="2652449"/>
                </a:lnTo>
                <a:lnTo>
                  <a:pt x="4431362" y="2611635"/>
                </a:lnTo>
                <a:lnTo>
                  <a:pt x="4436715" y="2601841"/>
                </a:lnTo>
                <a:lnTo>
                  <a:pt x="4454193" y="2595611"/>
                </a:lnTo>
                <a:lnTo>
                  <a:pt x="4473075" y="2600070"/>
                </a:lnTo>
                <a:lnTo>
                  <a:pt x="4463398" y="2636387"/>
                </a:lnTo>
                <a:lnTo>
                  <a:pt x="4441219" y="2652449"/>
                </a:lnTo>
                <a:close/>
              </a:path>
            </a:pathLst>
          </a:custGeom>
          <a:solidFill>
            <a:srgbClr val="F7964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FFFB2">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39" name="My new Shape"/>
          <p:cNvSpPr/>
          <p:nvPr/>
        </p:nvSpPr>
        <p:spPr>
          <a:xfrm>
            <a:off x="2280819" y="963093"/>
            <a:ext cx="3887506" cy="2774157"/>
          </a:xfrm>
          <a:custGeom>
            <a:avLst/>
            <a:gdLst/>
            <a:ahLst/>
            <a:cxnLst/>
            <a:rect l="l" t="t" r="r" b="b"/>
            <a:pathLst>
              <a:path w="3887506" h="2774157">
                <a:moveTo>
                  <a:pt x="3619797" y="2774157"/>
                </a:moveTo>
                <a:lnTo>
                  <a:pt x="3619797" y="2774157"/>
                </a:lnTo>
                <a:lnTo>
                  <a:pt x="3621511" y="2728109"/>
                </a:lnTo>
                <a:lnTo>
                  <a:pt x="3613514" y="2726027"/>
                </a:lnTo>
                <a:lnTo>
                  <a:pt x="3615097" y="2704663"/>
                </a:lnTo>
                <a:lnTo>
                  <a:pt x="3608145" y="2681651"/>
                </a:lnTo>
                <a:lnTo>
                  <a:pt x="3620695" y="2676236"/>
                </a:lnTo>
                <a:lnTo>
                  <a:pt x="3620711" y="2671695"/>
                </a:lnTo>
                <a:lnTo>
                  <a:pt x="3615130" y="2662218"/>
                </a:lnTo>
                <a:lnTo>
                  <a:pt x="3619340" y="2660343"/>
                </a:lnTo>
                <a:lnTo>
                  <a:pt x="3623779" y="2672487"/>
                </a:lnTo>
                <a:lnTo>
                  <a:pt x="3623795" y="2669071"/>
                </a:lnTo>
                <a:lnTo>
                  <a:pt x="3634926" y="2668925"/>
                </a:lnTo>
                <a:lnTo>
                  <a:pt x="3634974" y="2670466"/>
                </a:lnTo>
                <a:lnTo>
                  <a:pt x="3633179" y="2715824"/>
                </a:lnTo>
                <a:lnTo>
                  <a:pt x="3634256" y="2720343"/>
                </a:lnTo>
                <a:lnTo>
                  <a:pt x="3622963" y="2731232"/>
                </a:lnTo>
                <a:lnTo>
                  <a:pt x="3619797" y="2774157"/>
                </a:lnTo>
                <a:close/>
                <a:moveTo>
                  <a:pt x="3641943" y="2731544"/>
                </a:moveTo>
                <a:lnTo>
                  <a:pt x="3641943" y="2731544"/>
                </a:lnTo>
                <a:lnTo>
                  <a:pt x="3637847" y="2731482"/>
                </a:lnTo>
                <a:lnTo>
                  <a:pt x="3637112" y="2721654"/>
                </a:lnTo>
                <a:lnTo>
                  <a:pt x="3635105" y="2718177"/>
                </a:lnTo>
                <a:lnTo>
                  <a:pt x="3634811" y="2716282"/>
                </a:lnTo>
                <a:lnTo>
                  <a:pt x="3636770" y="2714242"/>
                </a:lnTo>
                <a:lnTo>
                  <a:pt x="3635725" y="2709161"/>
                </a:lnTo>
                <a:lnTo>
                  <a:pt x="3636770" y="2704580"/>
                </a:lnTo>
                <a:lnTo>
                  <a:pt x="3638108" y="2706121"/>
                </a:lnTo>
                <a:lnTo>
                  <a:pt x="3641976" y="2704080"/>
                </a:lnTo>
                <a:lnTo>
                  <a:pt x="3645370" y="2696167"/>
                </a:lnTo>
                <a:lnTo>
                  <a:pt x="3646121" y="2699894"/>
                </a:lnTo>
                <a:lnTo>
                  <a:pt x="3649809" y="2699915"/>
                </a:lnTo>
                <a:lnTo>
                  <a:pt x="3660923" y="2695084"/>
                </a:lnTo>
                <a:lnTo>
                  <a:pt x="3655472" y="2699228"/>
                </a:lnTo>
                <a:lnTo>
                  <a:pt x="3656223" y="2702018"/>
                </a:lnTo>
                <a:lnTo>
                  <a:pt x="3647867" y="2701081"/>
                </a:lnTo>
                <a:lnTo>
                  <a:pt x="3640866" y="2706745"/>
                </a:lnTo>
                <a:lnTo>
                  <a:pt x="3639413" y="2712159"/>
                </a:lnTo>
                <a:lnTo>
                  <a:pt x="3641290" y="2716116"/>
                </a:lnTo>
                <a:lnTo>
                  <a:pt x="3644342" y="2715678"/>
                </a:lnTo>
                <a:lnTo>
                  <a:pt x="3645289" y="2713076"/>
                </a:lnTo>
                <a:lnTo>
                  <a:pt x="3646431" y="2714908"/>
                </a:lnTo>
                <a:lnTo>
                  <a:pt x="3649744" y="2714908"/>
                </a:lnTo>
                <a:lnTo>
                  <a:pt x="3649728" y="2716178"/>
                </a:lnTo>
                <a:lnTo>
                  <a:pt x="3646251" y="2715887"/>
                </a:lnTo>
                <a:lnTo>
                  <a:pt x="3641763" y="2717781"/>
                </a:lnTo>
                <a:lnTo>
                  <a:pt x="3642367" y="2719655"/>
                </a:lnTo>
                <a:lnTo>
                  <a:pt x="3640866" y="2719156"/>
                </a:lnTo>
                <a:lnTo>
                  <a:pt x="3640947" y="2721821"/>
                </a:lnTo>
                <a:lnTo>
                  <a:pt x="3644897" y="2723611"/>
                </a:lnTo>
                <a:lnTo>
                  <a:pt x="3640588" y="2724673"/>
                </a:lnTo>
                <a:lnTo>
                  <a:pt x="3641943" y="2731544"/>
                </a:lnTo>
                <a:close/>
                <a:moveTo>
                  <a:pt x="3788886" y="2207589"/>
                </a:moveTo>
                <a:lnTo>
                  <a:pt x="3788886" y="2207589"/>
                </a:lnTo>
                <a:lnTo>
                  <a:pt x="3798417" y="2206022"/>
                </a:lnTo>
                <a:lnTo>
                  <a:pt x="3805483" y="2197832"/>
                </a:lnTo>
                <a:lnTo>
                  <a:pt x="3811048" y="2194906"/>
                </a:lnTo>
                <a:lnTo>
                  <a:pt x="3826764" y="2191354"/>
                </a:lnTo>
                <a:lnTo>
                  <a:pt x="3819159" y="2192650"/>
                </a:lnTo>
                <a:lnTo>
                  <a:pt x="3819453" y="2191250"/>
                </a:lnTo>
                <a:lnTo>
                  <a:pt x="3834940" y="2188993"/>
                </a:lnTo>
                <a:lnTo>
                  <a:pt x="3839624" y="2186360"/>
                </a:lnTo>
                <a:lnTo>
                  <a:pt x="3828641" y="2199691"/>
                </a:lnTo>
                <a:lnTo>
                  <a:pt x="3829506" y="2201091"/>
                </a:lnTo>
                <a:lnTo>
                  <a:pt x="3834075" y="2200819"/>
                </a:lnTo>
                <a:lnTo>
                  <a:pt x="3843427" y="2194488"/>
                </a:lnTo>
                <a:lnTo>
                  <a:pt x="3852370" y="2195157"/>
                </a:lnTo>
                <a:lnTo>
                  <a:pt x="3853610" y="2196306"/>
                </a:lnTo>
                <a:lnTo>
                  <a:pt x="3849187" y="2198166"/>
                </a:lnTo>
                <a:lnTo>
                  <a:pt x="3849612" y="2199273"/>
                </a:lnTo>
                <a:lnTo>
                  <a:pt x="3855928" y="2200966"/>
                </a:lnTo>
                <a:lnTo>
                  <a:pt x="3860775" y="2200778"/>
                </a:lnTo>
                <a:lnTo>
                  <a:pt x="3862374" y="2197811"/>
                </a:lnTo>
                <a:lnTo>
                  <a:pt x="3871888" y="2195512"/>
                </a:lnTo>
                <a:lnTo>
                  <a:pt x="3873863" y="2195763"/>
                </a:lnTo>
                <a:lnTo>
                  <a:pt x="3873781" y="2198312"/>
                </a:lnTo>
                <a:lnTo>
                  <a:pt x="3878416" y="2198312"/>
                </a:lnTo>
                <a:lnTo>
                  <a:pt x="3881599" y="2196473"/>
                </a:lnTo>
                <a:lnTo>
                  <a:pt x="3881909" y="2194844"/>
                </a:lnTo>
                <a:lnTo>
                  <a:pt x="3879901" y="2193882"/>
                </a:lnTo>
                <a:lnTo>
                  <a:pt x="3887506" y="2189683"/>
                </a:lnTo>
                <a:lnTo>
                  <a:pt x="3887490" y="2200005"/>
                </a:lnTo>
                <a:lnTo>
                  <a:pt x="3885989" y="2199984"/>
                </a:lnTo>
                <a:lnTo>
                  <a:pt x="3886201" y="2202930"/>
                </a:lnTo>
                <a:lnTo>
                  <a:pt x="3872394" y="2203055"/>
                </a:lnTo>
                <a:lnTo>
                  <a:pt x="3872329" y="2210994"/>
                </a:lnTo>
                <a:lnTo>
                  <a:pt x="3869865" y="2211245"/>
                </a:lnTo>
                <a:lnTo>
                  <a:pt x="3870974" y="2215549"/>
                </a:lnTo>
                <a:lnTo>
                  <a:pt x="3872329" y="2215507"/>
                </a:lnTo>
                <a:lnTo>
                  <a:pt x="3872215" y="2306234"/>
                </a:lnTo>
                <a:lnTo>
                  <a:pt x="3879085" y="2319867"/>
                </a:lnTo>
                <a:lnTo>
                  <a:pt x="3876915" y="2321516"/>
                </a:lnTo>
                <a:lnTo>
                  <a:pt x="3880358" y="2325211"/>
                </a:lnTo>
                <a:lnTo>
                  <a:pt x="3883900" y="2332998"/>
                </a:lnTo>
                <a:lnTo>
                  <a:pt x="3856629" y="2349468"/>
                </a:lnTo>
                <a:lnTo>
                  <a:pt x="3820563" y="2354770"/>
                </a:lnTo>
                <a:lnTo>
                  <a:pt x="3800653" y="2363452"/>
                </a:lnTo>
                <a:lnTo>
                  <a:pt x="3784170" y="2367981"/>
                </a:lnTo>
                <a:lnTo>
                  <a:pt x="3784251" y="2364078"/>
                </a:lnTo>
                <a:lnTo>
                  <a:pt x="3784153" y="2367981"/>
                </a:lnTo>
                <a:lnTo>
                  <a:pt x="3784153" y="2368920"/>
                </a:lnTo>
                <a:lnTo>
                  <a:pt x="3774965" y="2371195"/>
                </a:lnTo>
                <a:lnTo>
                  <a:pt x="3765271" y="2364872"/>
                </a:lnTo>
                <a:lnTo>
                  <a:pt x="3763786" y="2365832"/>
                </a:lnTo>
                <a:lnTo>
                  <a:pt x="3760196" y="2358360"/>
                </a:lnTo>
                <a:lnTo>
                  <a:pt x="3756459" y="2359528"/>
                </a:lnTo>
                <a:lnTo>
                  <a:pt x="3752901" y="2355584"/>
                </a:lnTo>
                <a:lnTo>
                  <a:pt x="3748315" y="2359695"/>
                </a:lnTo>
                <a:lnTo>
                  <a:pt x="3749670" y="2365143"/>
                </a:lnTo>
                <a:lnTo>
                  <a:pt x="3776108" y="2407818"/>
                </a:lnTo>
                <a:lnTo>
                  <a:pt x="3786911" y="2441761"/>
                </a:lnTo>
                <a:lnTo>
                  <a:pt x="3780024" y="2441782"/>
                </a:lnTo>
                <a:lnTo>
                  <a:pt x="3780041" y="2444056"/>
                </a:lnTo>
                <a:lnTo>
                  <a:pt x="3775732" y="2444035"/>
                </a:lnTo>
                <a:lnTo>
                  <a:pt x="3775732" y="2441761"/>
                </a:lnTo>
                <a:lnTo>
                  <a:pt x="3708919" y="2442074"/>
                </a:lnTo>
                <a:lnTo>
                  <a:pt x="3708903" y="2444870"/>
                </a:lnTo>
                <a:lnTo>
                  <a:pt x="3706798" y="2444849"/>
                </a:lnTo>
                <a:lnTo>
                  <a:pt x="3705802" y="2442095"/>
                </a:lnTo>
                <a:lnTo>
                  <a:pt x="3682187" y="2442137"/>
                </a:lnTo>
                <a:lnTo>
                  <a:pt x="3682661" y="2444682"/>
                </a:lnTo>
                <a:lnTo>
                  <a:pt x="3669736" y="2444703"/>
                </a:lnTo>
                <a:lnTo>
                  <a:pt x="3659340" y="2401767"/>
                </a:lnTo>
                <a:lnTo>
                  <a:pt x="3656451" y="2401141"/>
                </a:lnTo>
                <a:lnTo>
                  <a:pt x="3655309" y="2405669"/>
                </a:lnTo>
                <a:lnTo>
                  <a:pt x="3650168" y="2404626"/>
                </a:lnTo>
                <a:lnTo>
                  <a:pt x="3649336" y="2408089"/>
                </a:lnTo>
                <a:lnTo>
                  <a:pt x="3647671" y="2408882"/>
                </a:lnTo>
                <a:lnTo>
                  <a:pt x="3644701" y="2406441"/>
                </a:lnTo>
                <a:lnTo>
                  <a:pt x="3641388" y="2406608"/>
                </a:lnTo>
                <a:lnTo>
                  <a:pt x="3639707" y="2404166"/>
                </a:lnTo>
                <a:lnTo>
                  <a:pt x="3634566" y="2403165"/>
                </a:lnTo>
                <a:lnTo>
                  <a:pt x="3628789" y="2398261"/>
                </a:lnTo>
                <a:lnTo>
                  <a:pt x="3622718" y="2397448"/>
                </a:lnTo>
                <a:lnTo>
                  <a:pt x="3622049" y="2400703"/>
                </a:lnTo>
                <a:lnTo>
                  <a:pt x="3620809" y="2397176"/>
                </a:lnTo>
                <a:lnTo>
                  <a:pt x="3620499" y="2402685"/>
                </a:lnTo>
                <a:lnTo>
                  <a:pt x="3617676" y="2408673"/>
                </a:lnTo>
                <a:lnTo>
                  <a:pt x="3616109" y="2407672"/>
                </a:lnTo>
                <a:lnTo>
                  <a:pt x="3618883" y="2399263"/>
                </a:lnTo>
                <a:lnTo>
                  <a:pt x="3611441" y="2373032"/>
                </a:lnTo>
                <a:lnTo>
                  <a:pt x="3609091" y="2373261"/>
                </a:lnTo>
                <a:lnTo>
                  <a:pt x="3605974" y="2366207"/>
                </a:lnTo>
                <a:lnTo>
                  <a:pt x="3589442" y="2366291"/>
                </a:lnTo>
                <a:lnTo>
                  <a:pt x="3600605" y="2365644"/>
                </a:lnTo>
                <a:lnTo>
                  <a:pt x="3602058" y="2362972"/>
                </a:lnTo>
                <a:lnTo>
                  <a:pt x="3599936" y="2356899"/>
                </a:lnTo>
                <a:lnTo>
                  <a:pt x="3602106" y="2351722"/>
                </a:lnTo>
                <a:lnTo>
                  <a:pt x="3608798" y="2344041"/>
                </a:lnTo>
                <a:lnTo>
                  <a:pt x="3609924" y="2345398"/>
                </a:lnTo>
                <a:lnTo>
                  <a:pt x="3605126" y="2350700"/>
                </a:lnTo>
                <a:lnTo>
                  <a:pt x="3607198" y="2351305"/>
                </a:lnTo>
                <a:lnTo>
                  <a:pt x="3619715" y="2337946"/>
                </a:lnTo>
                <a:lnTo>
                  <a:pt x="3617202" y="2337549"/>
                </a:lnTo>
                <a:lnTo>
                  <a:pt x="3622588" y="2326067"/>
                </a:lnTo>
                <a:lnTo>
                  <a:pt x="3625835" y="2314000"/>
                </a:lnTo>
                <a:lnTo>
                  <a:pt x="3621935" y="2292056"/>
                </a:lnTo>
                <a:lnTo>
                  <a:pt x="3626586" y="2286731"/>
                </a:lnTo>
                <a:lnTo>
                  <a:pt x="3625378" y="2285353"/>
                </a:lnTo>
                <a:lnTo>
                  <a:pt x="3622425" y="2289133"/>
                </a:lnTo>
                <a:lnTo>
                  <a:pt x="3619764" y="2284142"/>
                </a:lnTo>
                <a:lnTo>
                  <a:pt x="3613530" y="2279506"/>
                </a:lnTo>
                <a:lnTo>
                  <a:pt x="3621445" y="2276206"/>
                </a:lnTo>
                <a:lnTo>
                  <a:pt x="3623241" y="2273199"/>
                </a:lnTo>
                <a:lnTo>
                  <a:pt x="3611115" y="2280153"/>
                </a:lnTo>
                <a:lnTo>
                  <a:pt x="3590927" y="2275768"/>
                </a:lnTo>
                <a:lnTo>
                  <a:pt x="3572323" y="2281406"/>
                </a:lnTo>
                <a:lnTo>
                  <a:pt x="3563347" y="2290177"/>
                </a:lnTo>
                <a:lnTo>
                  <a:pt x="3557929" y="2287942"/>
                </a:lnTo>
                <a:lnTo>
                  <a:pt x="3556623" y="2290427"/>
                </a:lnTo>
                <a:lnTo>
                  <a:pt x="3552005" y="2286293"/>
                </a:lnTo>
                <a:lnTo>
                  <a:pt x="3540059" y="2269544"/>
                </a:lnTo>
                <a:lnTo>
                  <a:pt x="3541495" y="2268918"/>
                </a:lnTo>
                <a:lnTo>
                  <a:pt x="3535604" y="2246528"/>
                </a:lnTo>
                <a:lnTo>
                  <a:pt x="3533531" y="2228752"/>
                </a:lnTo>
                <a:lnTo>
                  <a:pt x="3535538" y="2228564"/>
                </a:lnTo>
                <a:lnTo>
                  <a:pt x="3536077" y="2221879"/>
                </a:lnTo>
                <a:lnTo>
                  <a:pt x="3531507" y="2197184"/>
                </a:lnTo>
                <a:lnTo>
                  <a:pt x="3528961" y="2190915"/>
                </a:lnTo>
                <a:lnTo>
                  <a:pt x="3524261" y="2186444"/>
                </a:lnTo>
                <a:lnTo>
                  <a:pt x="3517554" y="2182724"/>
                </a:lnTo>
                <a:lnTo>
                  <a:pt x="3511467" y="2182474"/>
                </a:lnTo>
                <a:lnTo>
                  <a:pt x="3511075" y="2167699"/>
                </a:lnTo>
                <a:lnTo>
                  <a:pt x="3539341" y="2167804"/>
                </a:lnTo>
                <a:lnTo>
                  <a:pt x="3542507" y="2169329"/>
                </a:lnTo>
                <a:lnTo>
                  <a:pt x="3564914" y="2169057"/>
                </a:lnTo>
                <a:lnTo>
                  <a:pt x="3553686" y="2169183"/>
                </a:lnTo>
                <a:lnTo>
                  <a:pt x="3552902" y="2155724"/>
                </a:lnTo>
                <a:lnTo>
                  <a:pt x="3554534" y="2155828"/>
                </a:lnTo>
                <a:lnTo>
                  <a:pt x="3554665" y="2138146"/>
                </a:lnTo>
                <a:lnTo>
                  <a:pt x="3544041" y="2138125"/>
                </a:lnTo>
                <a:lnTo>
                  <a:pt x="3543845" y="2141574"/>
                </a:lnTo>
                <a:lnTo>
                  <a:pt x="3541789" y="2142472"/>
                </a:lnTo>
                <a:lnTo>
                  <a:pt x="3541789" y="2152505"/>
                </a:lnTo>
                <a:lnTo>
                  <a:pt x="3484784" y="2152421"/>
                </a:lnTo>
                <a:lnTo>
                  <a:pt x="3461104" y="2135240"/>
                </a:lnTo>
                <a:lnTo>
                  <a:pt x="3487069" y="2136892"/>
                </a:lnTo>
                <a:lnTo>
                  <a:pt x="3486987" y="2141720"/>
                </a:lnTo>
                <a:lnTo>
                  <a:pt x="3489109" y="2138167"/>
                </a:lnTo>
                <a:lnTo>
                  <a:pt x="3491997" y="2137456"/>
                </a:lnTo>
                <a:lnTo>
                  <a:pt x="3507876" y="2137393"/>
                </a:lnTo>
                <a:lnTo>
                  <a:pt x="3511352" y="2140006"/>
                </a:lnTo>
                <a:lnTo>
                  <a:pt x="3511140" y="2030647"/>
                </a:lnTo>
                <a:lnTo>
                  <a:pt x="3526611" y="2030647"/>
                </a:lnTo>
                <a:lnTo>
                  <a:pt x="3526579" y="2016213"/>
                </a:lnTo>
                <a:lnTo>
                  <a:pt x="3538443" y="2016129"/>
                </a:lnTo>
                <a:lnTo>
                  <a:pt x="3538378" y="2000481"/>
                </a:lnTo>
                <a:lnTo>
                  <a:pt x="3569957" y="2000271"/>
                </a:lnTo>
                <a:lnTo>
                  <a:pt x="3569793" y="2046460"/>
                </a:lnTo>
                <a:lnTo>
                  <a:pt x="3656304" y="2046083"/>
                </a:lnTo>
                <a:lnTo>
                  <a:pt x="3655211" y="2049994"/>
                </a:lnTo>
                <a:lnTo>
                  <a:pt x="3659242" y="2063568"/>
                </a:lnTo>
                <a:lnTo>
                  <a:pt x="3659340" y="2076408"/>
                </a:lnTo>
                <a:lnTo>
                  <a:pt x="3660890" y="2076408"/>
                </a:lnTo>
                <a:lnTo>
                  <a:pt x="3659960" y="2062438"/>
                </a:lnTo>
                <a:lnTo>
                  <a:pt x="3656125" y="2050120"/>
                </a:lnTo>
                <a:lnTo>
                  <a:pt x="3657088" y="2046083"/>
                </a:lnTo>
                <a:lnTo>
                  <a:pt x="3659650" y="2046083"/>
                </a:lnTo>
                <a:lnTo>
                  <a:pt x="3664709" y="2080297"/>
                </a:lnTo>
                <a:lnTo>
                  <a:pt x="3668903" y="2079293"/>
                </a:lnTo>
                <a:lnTo>
                  <a:pt x="3670013" y="2076826"/>
                </a:lnTo>
                <a:lnTo>
                  <a:pt x="3673048" y="2078520"/>
                </a:lnTo>
                <a:lnTo>
                  <a:pt x="3676394" y="2076491"/>
                </a:lnTo>
                <a:lnTo>
                  <a:pt x="3676443" y="2065471"/>
                </a:lnTo>
                <a:lnTo>
                  <a:pt x="3694623" y="2065722"/>
                </a:lnTo>
                <a:lnTo>
                  <a:pt x="3694003" y="2062459"/>
                </a:lnTo>
                <a:lnTo>
                  <a:pt x="3699845" y="2063609"/>
                </a:lnTo>
                <a:lnTo>
                  <a:pt x="3702538" y="2060368"/>
                </a:lnTo>
                <a:lnTo>
                  <a:pt x="3704986" y="2065847"/>
                </a:lnTo>
                <a:lnTo>
                  <a:pt x="3710829" y="2065931"/>
                </a:lnTo>
                <a:lnTo>
                  <a:pt x="3710812" y="2060326"/>
                </a:lnTo>
                <a:lnTo>
                  <a:pt x="3715888" y="2060389"/>
                </a:lnTo>
                <a:lnTo>
                  <a:pt x="3715920" y="2065993"/>
                </a:lnTo>
                <a:lnTo>
                  <a:pt x="3751514" y="2066328"/>
                </a:lnTo>
                <a:lnTo>
                  <a:pt x="3751155" y="2046230"/>
                </a:lnTo>
                <a:lnTo>
                  <a:pt x="3766120" y="2046313"/>
                </a:lnTo>
                <a:lnTo>
                  <a:pt x="3765451" y="2066454"/>
                </a:lnTo>
                <a:lnTo>
                  <a:pt x="3797127" y="2066976"/>
                </a:lnTo>
                <a:lnTo>
                  <a:pt x="3797062" y="2096188"/>
                </a:lnTo>
                <a:lnTo>
                  <a:pt x="3789522" y="2096084"/>
                </a:lnTo>
                <a:lnTo>
                  <a:pt x="3789490" y="2111200"/>
                </a:lnTo>
                <a:lnTo>
                  <a:pt x="3793407" y="2111263"/>
                </a:lnTo>
                <a:lnTo>
                  <a:pt x="3793260" y="2133672"/>
                </a:lnTo>
                <a:lnTo>
                  <a:pt x="3790208" y="2134300"/>
                </a:lnTo>
                <a:lnTo>
                  <a:pt x="3789702" y="2137853"/>
                </a:lnTo>
                <a:lnTo>
                  <a:pt x="3788739" y="2137749"/>
                </a:lnTo>
                <a:lnTo>
                  <a:pt x="3781885" y="2135930"/>
                </a:lnTo>
                <a:lnTo>
                  <a:pt x="3781885" y="2133861"/>
                </a:lnTo>
                <a:lnTo>
                  <a:pt x="3778964" y="2131770"/>
                </a:lnTo>
                <a:lnTo>
                  <a:pt x="3770755" y="2129973"/>
                </a:lnTo>
                <a:lnTo>
                  <a:pt x="3770934" y="2141239"/>
                </a:lnTo>
                <a:lnTo>
                  <a:pt x="3774394" y="2141302"/>
                </a:lnTo>
                <a:lnTo>
                  <a:pt x="3774459" y="2147970"/>
                </a:lnTo>
                <a:lnTo>
                  <a:pt x="3767426" y="2147928"/>
                </a:lnTo>
                <a:lnTo>
                  <a:pt x="3767426" y="2150227"/>
                </a:lnTo>
                <a:lnTo>
                  <a:pt x="3770918" y="2150081"/>
                </a:lnTo>
                <a:lnTo>
                  <a:pt x="3770983" y="2154219"/>
                </a:lnTo>
                <a:lnTo>
                  <a:pt x="3766234" y="2154219"/>
                </a:lnTo>
                <a:lnTo>
                  <a:pt x="3766153" y="2157500"/>
                </a:lnTo>
                <a:lnTo>
                  <a:pt x="3764455" y="2159653"/>
                </a:lnTo>
                <a:lnTo>
                  <a:pt x="3764406" y="2163958"/>
                </a:lnTo>
                <a:lnTo>
                  <a:pt x="3767638" y="2163937"/>
                </a:lnTo>
                <a:lnTo>
                  <a:pt x="3767605" y="2176434"/>
                </a:lnTo>
                <a:lnTo>
                  <a:pt x="3770738" y="2176434"/>
                </a:lnTo>
                <a:lnTo>
                  <a:pt x="3770722" y="2186402"/>
                </a:lnTo>
                <a:lnTo>
                  <a:pt x="3786112" y="2187008"/>
                </a:lnTo>
                <a:lnTo>
                  <a:pt x="3784414" y="2190372"/>
                </a:lnTo>
                <a:lnTo>
                  <a:pt x="3786046" y="2190372"/>
                </a:lnTo>
                <a:lnTo>
                  <a:pt x="3785997" y="2193694"/>
                </a:lnTo>
                <a:lnTo>
                  <a:pt x="3789604" y="2193945"/>
                </a:lnTo>
                <a:lnTo>
                  <a:pt x="3789571" y="2196390"/>
                </a:lnTo>
                <a:lnTo>
                  <a:pt x="3791236" y="2196620"/>
                </a:lnTo>
                <a:lnTo>
                  <a:pt x="3791987" y="2200694"/>
                </a:lnTo>
                <a:lnTo>
                  <a:pt x="3789686" y="2201739"/>
                </a:lnTo>
                <a:lnTo>
                  <a:pt x="3791758" y="2202240"/>
                </a:lnTo>
                <a:lnTo>
                  <a:pt x="3788886" y="2207589"/>
                </a:lnTo>
                <a:close/>
              </a:path>
            </a:pathLst>
          </a:custGeom>
          <a:solidFill>
            <a:srgbClr val="FECC5C"/>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BD0026">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0" name="My new Shape"/>
          <p:cNvSpPr/>
          <p:nvPr/>
        </p:nvSpPr>
        <p:spPr>
          <a:xfrm>
            <a:off x="2280819" y="963093"/>
            <a:ext cx="4145228" cy="2335566"/>
          </a:xfrm>
          <a:custGeom>
            <a:avLst/>
            <a:gdLst/>
            <a:ahLst/>
            <a:cxnLst/>
            <a:rect l="l" t="t" r="r" b="b"/>
            <a:pathLst>
              <a:path w="4145228" h="2335566">
                <a:moveTo>
                  <a:pt x="3872215" y="2283954"/>
                </a:moveTo>
                <a:lnTo>
                  <a:pt x="3872215" y="2283954"/>
                </a:lnTo>
                <a:lnTo>
                  <a:pt x="3871366" y="2281135"/>
                </a:lnTo>
                <a:lnTo>
                  <a:pt x="3872247" y="2279297"/>
                </a:lnTo>
                <a:lnTo>
                  <a:pt x="3871448" y="2264219"/>
                </a:lnTo>
                <a:lnTo>
                  <a:pt x="3872313" y="2264240"/>
                </a:lnTo>
                <a:lnTo>
                  <a:pt x="3872329" y="2215507"/>
                </a:lnTo>
                <a:lnTo>
                  <a:pt x="3870974" y="2215549"/>
                </a:lnTo>
                <a:lnTo>
                  <a:pt x="3869865" y="2211245"/>
                </a:lnTo>
                <a:lnTo>
                  <a:pt x="3872329" y="2210994"/>
                </a:lnTo>
                <a:lnTo>
                  <a:pt x="3872394" y="2203055"/>
                </a:lnTo>
                <a:lnTo>
                  <a:pt x="3886201" y="2202930"/>
                </a:lnTo>
                <a:lnTo>
                  <a:pt x="3885989" y="2199984"/>
                </a:lnTo>
                <a:lnTo>
                  <a:pt x="3887490" y="2200005"/>
                </a:lnTo>
                <a:lnTo>
                  <a:pt x="3887506" y="2189683"/>
                </a:lnTo>
                <a:lnTo>
                  <a:pt x="3879901" y="2193882"/>
                </a:lnTo>
                <a:lnTo>
                  <a:pt x="3881909" y="2194844"/>
                </a:lnTo>
                <a:lnTo>
                  <a:pt x="3881599" y="2196473"/>
                </a:lnTo>
                <a:lnTo>
                  <a:pt x="3878416" y="2198312"/>
                </a:lnTo>
                <a:lnTo>
                  <a:pt x="3873781" y="2198312"/>
                </a:lnTo>
                <a:lnTo>
                  <a:pt x="3873863" y="2195763"/>
                </a:lnTo>
                <a:lnTo>
                  <a:pt x="3871888" y="2195512"/>
                </a:lnTo>
                <a:lnTo>
                  <a:pt x="3862374" y="2197811"/>
                </a:lnTo>
                <a:lnTo>
                  <a:pt x="3860775" y="2200778"/>
                </a:lnTo>
                <a:lnTo>
                  <a:pt x="3855928" y="2200966"/>
                </a:lnTo>
                <a:lnTo>
                  <a:pt x="3849612" y="2199273"/>
                </a:lnTo>
                <a:lnTo>
                  <a:pt x="3849187" y="2198166"/>
                </a:lnTo>
                <a:lnTo>
                  <a:pt x="3853610" y="2196306"/>
                </a:lnTo>
                <a:lnTo>
                  <a:pt x="3852370" y="2195157"/>
                </a:lnTo>
                <a:lnTo>
                  <a:pt x="3843427" y="2194488"/>
                </a:lnTo>
                <a:lnTo>
                  <a:pt x="3834075" y="2200819"/>
                </a:lnTo>
                <a:lnTo>
                  <a:pt x="3829506" y="2201091"/>
                </a:lnTo>
                <a:lnTo>
                  <a:pt x="3828641" y="2199691"/>
                </a:lnTo>
                <a:lnTo>
                  <a:pt x="3839624" y="2186360"/>
                </a:lnTo>
                <a:lnTo>
                  <a:pt x="3834940" y="2188993"/>
                </a:lnTo>
                <a:lnTo>
                  <a:pt x="3819453" y="2191250"/>
                </a:lnTo>
                <a:lnTo>
                  <a:pt x="3819159" y="2192650"/>
                </a:lnTo>
                <a:lnTo>
                  <a:pt x="3826764" y="2191354"/>
                </a:lnTo>
                <a:lnTo>
                  <a:pt x="3811048" y="2194906"/>
                </a:lnTo>
                <a:lnTo>
                  <a:pt x="3805483" y="2197832"/>
                </a:lnTo>
                <a:lnTo>
                  <a:pt x="3798417" y="2206022"/>
                </a:lnTo>
                <a:lnTo>
                  <a:pt x="3788201" y="2207589"/>
                </a:lnTo>
                <a:lnTo>
                  <a:pt x="3791758" y="2202240"/>
                </a:lnTo>
                <a:lnTo>
                  <a:pt x="3789686" y="2201321"/>
                </a:lnTo>
                <a:lnTo>
                  <a:pt x="3791987" y="2200694"/>
                </a:lnTo>
                <a:lnTo>
                  <a:pt x="3792036" y="2198751"/>
                </a:lnTo>
                <a:lnTo>
                  <a:pt x="3791236" y="2196620"/>
                </a:lnTo>
                <a:lnTo>
                  <a:pt x="3789571" y="2196390"/>
                </a:lnTo>
                <a:lnTo>
                  <a:pt x="3789604" y="2193945"/>
                </a:lnTo>
                <a:lnTo>
                  <a:pt x="3785997" y="2193694"/>
                </a:lnTo>
                <a:lnTo>
                  <a:pt x="3786046" y="2190372"/>
                </a:lnTo>
                <a:lnTo>
                  <a:pt x="3784414" y="2190372"/>
                </a:lnTo>
                <a:lnTo>
                  <a:pt x="3786112" y="2187008"/>
                </a:lnTo>
                <a:lnTo>
                  <a:pt x="3770722" y="2186402"/>
                </a:lnTo>
                <a:lnTo>
                  <a:pt x="3770738" y="2176434"/>
                </a:lnTo>
                <a:lnTo>
                  <a:pt x="3767605" y="2176434"/>
                </a:lnTo>
                <a:lnTo>
                  <a:pt x="3767638" y="2163937"/>
                </a:lnTo>
                <a:lnTo>
                  <a:pt x="3764406" y="2163958"/>
                </a:lnTo>
                <a:lnTo>
                  <a:pt x="3766234" y="2154219"/>
                </a:lnTo>
                <a:lnTo>
                  <a:pt x="3770983" y="2154219"/>
                </a:lnTo>
                <a:lnTo>
                  <a:pt x="3770918" y="2150081"/>
                </a:lnTo>
                <a:lnTo>
                  <a:pt x="3767426" y="2150227"/>
                </a:lnTo>
                <a:lnTo>
                  <a:pt x="3767426" y="2147928"/>
                </a:lnTo>
                <a:lnTo>
                  <a:pt x="3774459" y="2147970"/>
                </a:lnTo>
                <a:lnTo>
                  <a:pt x="3774394" y="2141302"/>
                </a:lnTo>
                <a:lnTo>
                  <a:pt x="3770934" y="2141239"/>
                </a:lnTo>
                <a:lnTo>
                  <a:pt x="3770755" y="2129973"/>
                </a:lnTo>
                <a:lnTo>
                  <a:pt x="3778964" y="2131770"/>
                </a:lnTo>
                <a:lnTo>
                  <a:pt x="3781885" y="2133861"/>
                </a:lnTo>
                <a:lnTo>
                  <a:pt x="3781885" y="2135930"/>
                </a:lnTo>
                <a:lnTo>
                  <a:pt x="3788739" y="2137749"/>
                </a:lnTo>
                <a:lnTo>
                  <a:pt x="3789702" y="2137853"/>
                </a:lnTo>
                <a:lnTo>
                  <a:pt x="3790208" y="2134300"/>
                </a:lnTo>
                <a:lnTo>
                  <a:pt x="3793260" y="2133672"/>
                </a:lnTo>
                <a:lnTo>
                  <a:pt x="3793407" y="2111263"/>
                </a:lnTo>
                <a:lnTo>
                  <a:pt x="3789490" y="2111200"/>
                </a:lnTo>
                <a:lnTo>
                  <a:pt x="3789522" y="2096084"/>
                </a:lnTo>
                <a:lnTo>
                  <a:pt x="3797062" y="2096188"/>
                </a:lnTo>
                <a:lnTo>
                  <a:pt x="3797127" y="2066976"/>
                </a:lnTo>
                <a:lnTo>
                  <a:pt x="3765451" y="2066454"/>
                </a:lnTo>
                <a:lnTo>
                  <a:pt x="3766120" y="2046313"/>
                </a:lnTo>
                <a:lnTo>
                  <a:pt x="3751155" y="2046230"/>
                </a:lnTo>
                <a:lnTo>
                  <a:pt x="3751514" y="2066328"/>
                </a:lnTo>
                <a:lnTo>
                  <a:pt x="3715920" y="2065993"/>
                </a:lnTo>
                <a:lnTo>
                  <a:pt x="3715888" y="2060389"/>
                </a:lnTo>
                <a:lnTo>
                  <a:pt x="3710812" y="2060326"/>
                </a:lnTo>
                <a:lnTo>
                  <a:pt x="3710829" y="2065931"/>
                </a:lnTo>
                <a:lnTo>
                  <a:pt x="3704986" y="2065847"/>
                </a:lnTo>
                <a:lnTo>
                  <a:pt x="3702538" y="2060368"/>
                </a:lnTo>
                <a:lnTo>
                  <a:pt x="3699845" y="2063609"/>
                </a:lnTo>
                <a:lnTo>
                  <a:pt x="3694003" y="2062459"/>
                </a:lnTo>
                <a:lnTo>
                  <a:pt x="3693350" y="2063651"/>
                </a:lnTo>
                <a:lnTo>
                  <a:pt x="3694623" y="2065722"/>
                </a:lnTo>
                <a:lnTo>
                  <a:pt x="3676443" y="2065471"/>
                </a:lnTo>
                <a:lnTo>
                  <a:pt x="3676394" y="2076491"/>
                </a:lnTo>
                <a:lnTo>
                  <a:pt x="3673048" y="2078520"/>
                </a:lnTo>
                <a:lnTo>
                  <a:pt x="3670013" y="2076826"/>
                </a:lnTo>
                <a:lnTo>
                  <a:pt x="3668903" y="2079293"/>
                </a:lnTo>
                <a:lnTo>
                  <a:pt x="3664709" y="2080297"/>
                </a:lnTo>
                <a:lnTo>
                  <a:pt x="3659650" y="2046083"/>
                </a:lnTo>
                <a:lnTo>
                  <a:pt x="3657088" y="2046083"/>
                </a:lnTo>
                <a:lnTo>
                  <a:pt x="3656125" y="2050120"/>
                </a:lnTo>
                <a:lnTo>
                  <a:pt x="3659960" y="2062438"/>
                </a:lnTo>
                <a:lnTo>
                  <a:pt x="3660890" y="2076408"/>
                </a:lnTo>
                <a:lnTo>
                  <a:pt x="3659340" y="2076408"/>
                </a:lnTo>
                <a:lnTo>
                  <a:pt x="3659242" y="2063568"/>
                </a:lnTo>
                <a:lnTo>
                  <a:pt x="3655211" y="2049994"/>
                </a:lnTo>
                <a:lnTo>
                  <a:pt x="3656304" y="2046083"/>
                </a:lnTo>
                <a:lnTo>
                  <a:pt x="3569793" y="2046460"/>
                </a:lnTo>
                <a:lnTo>
                  <a:pt x="3569957" y="2000271"/>
                </a:lnTo>
                <a:lnTo>
                  <a:pt x="3652322" y="2002740"/>
                </a:lnTo>
                <a:lnTo>
                  <a:pt x="3651000" y="1994685"/>
                </a:lnTo>
                <a:lnTo>
                  <a:pt x="3645990" y="1980750"/>
                </a:lnTo>
                <a:lnTo>
                  <a:pt x="3645289" y="1969241"/>
                </a:lnTo>
                <a:lnTo>
                  <a:pt x="3634191" y="1908668"/>
                </a:lnTo>
                <a:lnTo>
                  <a:pt x="3639169" y="1908522"/>
                </a:lnTo>
                <a:lnTo>
                  <a:pt x="3648242" y="1969178"/>
                </a:lnTo>
                <a:lnTo>
                  <a:pt x="3655260" y="1969074"/>
                </a:lnTo>
                <a:lnTo>
                  <a:pt x="3655260" y="1908229"/>
                </a:lnTo>
                <a:lnTo>
                  <a:pt x="3685500" y="1907705"/>
                </a:lnTo>
                <a:lnTo>
                  <a:pt x="3685451" y="1968467"/>
                </a:lnTo>
                <a:lnTo>
                  <a:pt x="3721273" y="1968467"/>
                </a:lnTo>
                <a:lnTo>
                  <a:pt x="3721273" y="1987132"/>
                </a:lnTo>
                <a:lnTo>
                  <a:pt x="3735455" y="1980143"/>
                </a:lnTo>
                <a:lnTo>
                  <a:pt x="3735504" y="2000502"/>
                </a:lnTo>
                <a:lnTo>
                  <a:pt x="3740775" y="2000627"/>
                </a:lnTo>
                <a:lnTo>
                  <a:pt x="3743680" y="2002426"/>
                </a:lnTo>
                <a:lnTo>
                  <a:pt x="3744611" y="2010857"/>
                </a:lnTo>
                <a:lnTo>
                  <a:pt x="3972516" y="2031651"/>
                </a:lnTo>
                <a:lnTo>
                  <a:pt x="3978114" y="2030249"/>
                </a:lnTo>
                <a:lnTo>
                  <a:pt x="3978146" y="2031442"/>
                </a:lnTo>
                <a:lnTo>
                  <a:pt x="3989195" y="2033408"/>
                </a:lnTo>
                <a:lnTo>
                  <a:pt x="4055828" y="2038261"/>
                </a:lnTo>
                <a:lnTo>
                  <a:pt x="4053152" y="2041565"/>
                </a:lnTo>
                <a:lnTo>
                  <a:pt x="4053266" y="2090689"/>
                </a:lnTo>
                <a:lnTo>
                  <a:pt x="4039117" y="2090731"/>
                </a:lnTo>
                <a:lnTo>
                  <a:pt x="4040031" y="2084124"/>
                </a:lnTo>
                <a:lnTo>
                  <a:pt x="4038040" y="2082493"/>
                </a:lnTo>
                <a:lnTo>
                  <a:pt x="4037583" y="2085859"/>
                </a:lnTo>
                <a:lnTo>
                  <a:pt x="4030941" y="2085525"/>
                </a:lnTo>
                <a:lnTo>
                  <a:pt x="4030941" y="2090710"/>
                </a:lnTo>
                <a:lnTo>
                  <a:pt x="4024037" y="2090773"/>
                </a:lnTo>
                <a:lnTo>
                  <a:pt x="4023988" y="2114127"/>
                </a:lnTo>
                <a:lnTo>
                  <a:pt x="4028623" y="2114628"/>
                </a:lnTo>
                <a:lnTo>
                  <a:pt x="4027709" y="2121214"/>
                </a:lnTo>
                <a:lnTo>
                  <a:pt x="4053331" y="2121046"/>
                </a:lnTo>
                <a:lnTo>
                  <a:pt x="4053331" y="2122238"/>
                </a:lnTo>
                <a:lnTo>
                  <a:pt x="4056922" y="2122426"/>
                </a:lnTo>
                <a:lnTo>
                  <a:pt x="4057574" y="2135198"/>
                </a:lnTo>
                <a:lnTo>
                  <a:pt x="4058717" y="2138898"/>
                </a:lnTo>
                <a:lnTo>
                  <a:pt x="4060953" y="2140131"/>
                </a:lnTo>
                <a:lnTo>
                  <a:pt x="4068574" y="2140131"/>
                </a:lnTo>
                <a:lnTo>
                  <a:pt x="4074808" y="2144709"/>
                </a:lnTo>
                <a:lnTo>
                  <a:pt x="4094996" y="2143016"/>
                </a:lnTo>
                <a:lnTo>
                  <a:pt x="4096905" y="2148868"/>
                </a:lnTo>
                <a:lnTo>
                  <a:pt x="4095909" y="2151690"/>
                </a:lnTo>
                <a:lnTo>
                  <a:pt x="4104445" y="2150018"/>
                </a:lnTo>
                <a:lnTo>
                  <a:pt x="4105865" y="2147677"/>
                </a:lnTo>
                <a:lnTo>
                  <a:pt x="4106778" y="2148429"/>
                </a:lnTo>
                <a:lnTo>
                  <a:pt x="4105848" y="2149725"/>
                </a:lnTo>
                <a:lnTo>
                  <a:pt x="4111217" y="2153132"/>
                </a:lnTo>
                <a:lnTo>
                  <a:pt x="4111234" y="2155348"/>
                </a:lnTo>
                <a:lnTo>
                  <a:pt x="4116081" y="2159925"/>
                </a:lnTo>
                <a:lnTo>
                  <a:pt x="4120618" y="2169663"/>
                </a:lnTo>
                <a:lnTo>
                  <a:pt x="4124877" y="2165337"/>
                </a:lnTo>
                <a:lnTo>
                  <a:pt x="4138292" y="2165045"/>
                </a:lnTo>
                <a:lnTo>
                  <a:pt x="4135207" y="2179255"/>
                </a:lnTo>
                <a:lnTo>
                  <a:pt x="4145228" y="2183017"/>
                </a:lnTo>
                <a:lnTo>
                  <a:pt x="4140658" y="2186214"/>
                </a:lnTo>
                <a:lnTo>
                  <a:pt x="4142094" y="2187656"/>
                </a:lnTo>
                <a:lnTo>
                  <a:pt x="4140283" y="2189139"/>
                </a:lnTo>
                <a:lnTo>
                  <a:pt x="4115053" y="2207046"/>
                </a:lnTo>
                <a:lnTo>
                  <a:pt x="4115624" y="2201196"/>
                </a:lnTo>
                <a:lnTo>
                  <a:pt x="4113355" y="2202031"/>
                </a:lnTo>
                <a:lnTo>
                  <a:pt x="4113029" y="2204183"/>
                </a:lnTo>
                <a:lnTo>
                  <a:pt x="4098031" y="2210597"/>
                </a:lnTo>
                <a:lnTo>
                  <a:pt x="4093331" y="2209448"/>
                </a:lnTo>
                <a:lnTo>
                  <a:pt x="4094180" y="2212206"/>
                </a:lnTo>
                <a:lnTo>
                  <a:pt x="4084747" y="2209657"/>
                </a:lnTo>
                <a:lnTo>
                  <a:pt x="4072850" y="2215068"/>
                </a:lnTo>
                <a:lnTo>
                  <a:pt x="4065865" y="2207422"/>
                </a:lnTo>
                <a:lnTo>
                  <a:pt x="4063139" y="2208049"/>
                </a:lnTo>
                <a:lnTo>
                  <a:pt x="4061981" y="2215570"/>
                </a:lnTo>
                <a:lnTo>
                  <a:pt x="4059647" y="2216280"/>
                </a:lnTo>
                <a:lnTo>
                  <a:pt x="4034286" y="2204476"/>
                </a:lnTo>
                <a:lnTo>
                  <a:pt x="4019598" y="2209824"/>
                </a:lnTo>
                <a:lnTo>
                  <a:pt x="4019533" y="2211809"/>
                </a:lnTo>
                <a:lnTo>
                  <a:pt x="4009709" y="2219748"/>
                </a:lnTo>
                <a:lnTo>
                  <a:pt x="3996587" y="2234956"/>
                </a:lnTo>
                <a:lnTo>
                  <a:pt x="3993177" y="2236669"/>
                </a:lnTo>
                <a:lnTo>
                  <a:pt x="3988966" y="2241933"/>
                </a:lnTo>
                <a:lnTo>
                  <a:pt x="3989260" y="2243499"/>
                </a:lnTo>
                <a:lnTo>
                  <a:pt x="3984495" y="2242518"/>
                </a:lnTo>
                <a:lnTo>
                  <a:pt x="3981263" y="2238403"/>
                </a:lnTo>
                <a:lnTo>
                  <a:pt x="3981932" y="2236314"/>
                </a:lnTo>
                <a:lnTo>
                  <a:pt x="3979435" y="2231342"/>
                </a:lnTo>
                <a:lnTo>
                  <a:pt x="3980872" y="2225848"/>
                </a:lnTo>
                <a:lnTo>
                  <a:pt x="3976367" y="2222151"/>
                </a:lnTo>
                <a:lnTo>
                  <a:pt x="3956522" y="2233619"/>
                </a:lnTo>
                <a:lnTo>
                  <a:pt x="3952035" y="2244815"/>
                </a:lnTo>
                <a:lnTo>
                  <a:pt x="3957126" y="2254674"/>
                </a:lnTo>
                <a:lnTo>
                  <a:pt x="3951561" y="2265764"/>
                </a:lnTo>
                <a:lnTo>
                  <a:pt x="3938473" y="2276728"/>
                </a:lnTo>
                <a:lnTo>
                  <a:pt x="3937738" y="2275956"/>
                </a:lnTo>
                <a:lnTo>
                  <a:pt x="3933251" y="2280111"/>
                </a:lnTo>
                <a:lnTo>
                  <a:pt x="3933495" y="2281385"/>
                </a:lnTo>
                <a:lnTo>
                  <a:pt x="3920880" y="2281260"/>
                </a:lnTo>
                <a:lnTo>
                  <a:pt x="3913993" y="2290448"/>
                </a:lnTo>
                <a:lnTo>
                  <a:pt x="3912378" y="2298341"/>
                </a:lnTo>
                <a:lnTo>
                  <a:pt x="3914940" y="2304605"/>
                </a:lnTo>
                <a:lnTo>
                  <a:pt x="3911366" y="2304271"/>
                </a:lnTo>
                <a:lnTo>
                  <a:pt x="3914515" y="2326506"/>
                </a:lnTo>
                <a:lnTo>
                  <a:pt x="3891113" y="2328426"/>
                </a:lnTo>
                <a:lnTo>
                  <a:pt x="3880587" y="2335566"/>
                </a:lnTo>
                <a:lnTo>
                  <a:pt x="3883900" y="2332998"/>
                </a:lnTo>
                <a:lnTo>
                  <a:pt x="3880358" y="2325211"/>
                </a:lnTo>
                <a:lnTo>
                  <a:pt x="3876915" y="2321516"/>
                </a:lnTo>
                <a:lnTo>
                  <a:pt x="3879085" y="2319867"/>
                </a:lnTo>
                <a:lnTo>
                  <a:pt x="3872215" y="2306234"/>
                </a:lnTo>
                <a:lnTo>
                  <a:pt x="3873063" y="2286188"/>
                </a:lnTo>
                <a:lnTo>
                  <a:pt x="3872215" y="2283954"/>
                </a:lnTo>
                <a:close/>
                <a:moveTo>
                  <a:pt x="3740580" y="1968446"/>
                </a:moveTo>
                <a:lnTo>
                  <a:pt x="3740580" y="1968446"/>
                </a:lnTo>
                <a:lnTo>
                  <a:pt x="3737577" y="1938309"/>
                </a:lnTo>
                <a:lnTo>
                  <a:pt x="3745867" y="1938246"/>
                </a:lnTo>
                <a:lnTo>
                  <a:pt x="3745900" y="1917670"/>
                </a:lnTo>
                <a:lnTo>
                  <a:pt x="3743174" y="1917963"/>
                </a:lnTo>
                <a:lnTo>
                  <a:pt x="3741510" y="1915032"/>
                </a:lnTo>
                <a:lnTo>
                  <a:pt x="3735259" y="1915263"/>
                </a:lnTo>
                <a:lnTo>
                  <a:pt x="3731277" y="1877116"/>
                </a:lnTo>
                <a:lnTo>
                  <a:pt x="3771881" y="1877116"/>
                </a:lnTo>
                <a:lnTo>
                  <a:pt x="3772044" y="1926692"/>
                </a:lnTo>
                <a:lnTo>
                  <a:pt x="3774312" y="1926734"/>
                </a:lnTo>
                <a:lnTo>
                  <a:pt x="3779225" y="1932155"/>
                </a:lnTo>
                <a:lnTo>
                  <a:pt x="3779894" y="1945320"/>
                </a:lnTo>
                <a:lnTo>
                  <a:pt x="3794076" y="1950867"/>
                </a:lnTo>
                <a:lnTo>
                  <a:pt x="3794369" y="1952248"/>
                </a:lnTo>
                <a:lnTo>
                  <a:pt x="3760734" y="1968362"/>
                </a:lnTo>
                <a:lnTo>
                  <a:pt x="3740580" y="1968446"/>
                </a:lnTo>
                <a:close/>
              </a:path>
            </a:pathLst>
          </a:custGeom>
          <a:solidFill>
            <a:srgbClr val="FECC5C"/>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BD0026">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1" name="My new Shape"/>
          <p:cNvSpPr/>
          <p:nvPr/>
        </p:nvSpPr>
        <p:spPr>
          <a:xfrm>
            <a:off x="2280819" y="963093"/>
            <a:ext cx="4317989" cy="2494299"/>
          </a:xfrm>
          <a:custGeom>
            <a:avLst/>
            <a:gdLst/>
            <a:ahLst/>
            <a:cxnLst/>
            <a:rect l="l" t="t" r="r" b="b"/>
            <a:pathLst>
              <a:path w="4317989" h="2494299">
                <a:moveTo>
                  <a:pt x="3916409" y="2286710"/>
                </a:moveTo>
                <a:lnTo>
                  <a:pt x="3916409" y="2286710"/>
                </a:lnTo>
                <a:lnTo>
                  <a:pt x="3920880" y="2281260"/>
                </a:lnTo>
                <a:lnTo>
                  <a:pt x="3933495" y="2281385"/>
                </a:lnTo>
                <a:lnTo>
                  <a:pt x="3933251" y="2280111"/>
                </a:lnTo>
                <a:lnTo>
                  <a:pt x="3937738" y="2275956"/>
                </a:lnTo>
                <a:lnTo>
                  <a:pt x="3938473" y="2276728"/>
                </a:lnTo>
                <a:lnTo>
                  <a:pt x="3951561" y="2265764"/>
                </a:lnTo>
                <a:lnTo>
                  <a:pt x="3957126" y="2254674"/>
                </a:lnTo>
                <a:lnTo>
                  <a:pt x="3952035" y="2244815"/>
                </a:lnTo>
                <a:lnTo>
                  <a:pt x="3955641" y="2234872"/>
                </a:lnTo>
                <a:lnTo>
                  <a:pt x="3976367" y="2222151"/>
                </a:lnTo>
                <a:lnTo>
                  <a:pt x="3980872" y="2225848"/>
                </a:lnTo>
                <a:lnTo>
                  <a:pt x="3979435" y="2231342"/>
                </a:lnTo>
                <a:lnTo>
                  <a:pt x="3981932" y="2236314"/>
                </a:lnTo>
                <a:lnTo>
                  <a:pt x="3981263" y="2238403"/>
                </a:lnTo>
                <a:lnTo>
                  <a:pt x="3984495" y="2242518"/>
                </a:lnTo>
                <a:lnTo>
                  <a:pt x="3989260" y="2243499"/>
                </a:lnTo>
                <a:lnTo>
                  <a:pt x="3988966" y="2241933"/>
                </a:lnTo>
                <a:lnTo>
                  <a:pt x="3993177" y="2236669"/>
                </a:lnTo>
                <a:lnTo>
                  <a:pt x="3996587" y="2234956"/>
                </a:lnTo>
                <a:lnTo>
                  <a:pt x="4009709" y="2219748"/>
                </a:lnTo>
                <a:lnTo>
                  <a:pt x="4019533" y="2211809"/>
                </a:lnTo>
                <a:lnTo>
                  <a:pt x="4019598" y="2209824"/>
                </a:lnTo>
                <a:lnTo>
                  <a:pt x="4034286" y="2204476"/>
                </a:lnTo>
                <a:lnTo>
                  <a:pt x="4059647" y="2216280"/>
                </a:lnTo>
                <a:lnTo>
                  <a:pt x="4061981" y="2215570"/>
                </a:lnTo>
                <a:lnTo>
                  <a:pt x="4063139" y="2208049"/>
                </a:lnTo>
                <a:lnTo>
                  <a:pt x="4065865" y="2207422"/>
                </a:lnTo>
                <a:lnTo>
                  <a:pt x="4072850" y="2215068"/>
                </a:lnTo>
                <a:lnTo>
                  <a:pt x="4084747" y="2209657"/>
                </a:lnTo>
                <a:lnTo>
                  <a:pt x="4094180" y="2212206"/>
                </a:lnTo>
                <a:lnTo>
                  <a:pt x="4093331" y="2209448"/>
                </a:lnTo>
                <a:lnTo>
                  <a:pt x="4094457" y="2209030"/>
                </a:lnTo>
                <a:lnTo>
                  <a:pt x="4100055" y="2212603"/>
                </a:lnTo>
                <a:lnTo>
                  <a:pt x="4098113" y="2209992"/>
                </a:lnTo>
                <a:lnTo>
                  <a:pt x="4113029" y="2204183"/>
                </a:lnTo>
                <a:lnTo>
                  <a:pt x="4113355" y="2202031"/>
                </a:lnTo>
                <a:lnTo>
                  <a:pt x="4115624" y="2201196"/>
                </a:lnTo>
                <a:lnTo>
                  <a:pt x="4115053" y="2207046"/>
                </a:lnTo>
                <a:lnTo>
                  <a:pt x="4140283" y="2189139"/>
                </a:lnTo>
                <a:lnTo>
                  <a:pt x="4142094" y="2187656"/>
                </a:lnTo>
                <a:lnTo>
                  <a:pt x="4140658" y="2186214"/>
                </a:lnTo>
                <a:lnTo>
                  <a:pt x="4145228" y="2183017"/>
                </a:lnTo>
                <a:lnTo>
                  <a:pt x="4135207" y="2179255"/>
                </a:lnTo>
                <a:lnTo>
                  <a:pt x="4138292" y="2165045"/>
                </a:lnTo>
                <a:lnTo>
                  <a:pt x="4124877" y="2165337"/>
                </a:lnTo>
                <a:lnTo>
                  <a:pt x="4120618" y="2169663"/>
                </a:lnTo>
                <a:lnTo>
                  <a:pt x="4116081" y="2159925"/>
                </a:lnTo>
                <a:lnTo>
                  <a:pt x="4111234" y="2155348"/>
                </a:lnTo>
                <a:lnTo>
                  <a:pt x="4111217" y="2153132"/>
                </a:lnTo>
                <a:lnTo>
                  <a:pt x="4105848" y="2149725"/>
                </a:lnTo>
                <a:lnTo>
                  <a:pt x="4106778" y="2148429"/>
                </a:lnTo>
                <a:lnTo>
                  <a:pt x="4105865" y="2147677"/>
                </a:lnTo>
                <a:lnTo>
                  <a:pt x="4104445" y="2150018"/>
                </a:lnTo>
                <a:lnTo>
                  <a:pt x="4095909" y="2151690"/>
                </a:lnTo>
                <a:lnTo>
                  <a:pt x="4096905" y="2148868"/>
                </a:lnTo>
                <a:lnTo>
                  <a:pt x="4094996" y="2143016"/>
                </a:lnTo>
                <a:lnTo>
                  <a:pt x="4074808" y="2144688"/>
                </a:lnTo>
                <a:lnTo>
                  <a:pt x="4068574" y="2140131"/>
                </a:lnTo>
                <a:lnTo>
                  <a:pt x="4060953" y="2140131"/>
                </a:lnTo>
                <a:lnTo>
                  <a:pt x="4058717" y="2138898"/>
                </a:lnTo>
                <a:lnTo>
                  <a:pt x="4057574" y="2135198"/>
                </a:lnTo>
                <a:lnTo>
                  <a:pt x="4056922" y="2122426"/>
                </a:lnTo>
                <a:lnTo>
                  <a:pt x="4053331" y="2122238"/>
                </a:lnTo>
                <a:lnTo>
                  <a:pt x="4053331" y="2121046"/>
                </a:lnTo>
                <a:lnTo>
                  <a:pt x="4027709" y="2121214"/>
                </a:lnTo>
                <a:lnTo>
                  <a:pt x="4028623" y="2114649"/>
                </a:lnTo>
                <a:lnTo>
                  <a:pt x="4023988" y="2114127"/>
                </a:lnTo>
                <a:lnTo>
                  <a:pt x="4024037" y="2090773"/>
                </a:lnTo>
                <a:lnTo>
                  <a:pt x="4030941" y="2090710"/>
                </a:lnTo>
                <a:lnTo>
                  <a:pt x="4030941" y="2085525"/>
                </a:lnTo>
                <a:lnTo>
                  <a:pt x="4037583" y="2085859"/>
                </a:lnTo>
                <a:lnTo>
                  <a:pt x="4038040" y="2082493"/>
                </a:lnTo>
                <a:lnTo>
                  <a:pt x="4040031" y="2084124"/>
                </a:lnTo>
                <a:lnTo>
                  <a:pt x="4039117" y="2090731"/>
                </a:lnTo>
                <a:lnTo>
                  <a:pt x="4053266" y="2090689"/>
                </a:lnTo>
                <a:lnTo>
                  <a:pt x="4053152" y="2041565"/>
                </a:lnTo>
                <a:lnTo>
                  <a:pt x="4055828" y="2038261"/>
                </a:lnTo>
                <a:lnTo>
                  <a:pt x="4160372" y="2047422"/>
                </a:lnTo>
                <a:lnTo>
                  <a:pt x="4168810" y="2049032"/>
                </a:lnTo>
                <a:lnTo>
                  <a:pt x="4170491" y="2052358"/>
                </a:lnTo>
                <a:lnTo>
                  <a:pt x="4171959" y="2051919"/>
                </a:lnTo>
                <a:lnTo>
                  <a:pt x="4171111" y="2049200"/>
                </a:lnTo>
                <a:lnTo>
                  <a:pt x="4204240" y="2052358"/>
                </a:lnTo>
                <a:lnTo>
                  <a:pt x="4220625" y="2051061"/>
                </a:lnTo>
                <a:lnTo>
                  <a:pt x="4225684" y="2054282"/>
                </a:lnTo>
                <a:lnTo>
                  <a:pt x="4227283" y="2059280"/>
                </a:lnTo>
                <a:lnTo>
                  <a:pt x="4231804" y="2060514"/>
                </a:lnTo>
                <a:lnTo>
                  <a:pt x="4234595" y="2065052"/>
                </a:lnTo>
                <a:lnTo>
                  <a:pt x="4239491" y="2062815"/>
                </a:lnTo>
                <a:lnTo>
                  <a:pt x="4243065" y="2057900"/>
                </a:lnTo>
                <a:lnTo>
                  <a:pt x="4250947" y="2053780"/>
                </a:lnTo>
                <a:lnTo>
                  <a:pt x="4254619" y="2046502"/>
                </a:lnTo>
                <a:lnTo>
                  <a:pt x="4258356" y="2044640"/>
                </a:lnTo>
                <a:lnTo>
                  <a:pt x="4258487" y="2040603"/>
                </a:lnTo>
                <a:lnTo>
                  <a:pt x="4280665" y="2100349"/>
                </a:lnTo>
                <a:lnTo>
                  <a:pt x="4282297" y="2099973"/>
                </a:lnTo>
                <a:lnTo>
                  <a:pt x="4283358" y="2102795"/>
                </a:lnTo>
                <a:lnTo>
                  <a:pt x="4283407" y="2107583"/>
                </a:lnTo>
                <a:lnTo>
                  <a:pt x="4286214" y="2112475"/>
                </a:lnTo>
                <a:lnTo>
                  <a:pt x="4286671" y="2116364"/>
                </a:lnTo>
                <a:lnTo>
                  <a:pt x="4312652" y="2185462"/>
                </a:lnTo>
                <a:lnTo>
                  <a:pt x="4302730" y="2189703"/>
                </a:lnTo>
                <a:lnTo>
                  <a:pt x="4303301" y="2205604"/>
                </a:lnTo>
                <a:lnTo>
                  <a:pt x="4312260" y="2205792"/>
                </a:lnTo>
                <a:lnTo>
                  <a:pt x="4312081" y="2215570"/>
                </a:lnTo>
                <a:lnTo>
                  <a:pt x="4317989" y="2224240"/>
                </a:lnTo>
                <a:lnTo>
                  <a:pt x="4311020" y="2227352"/>
                </a:lnTo>
                <a:lnTo>
                  <a:pt x="4306907" y="2227122"/>
                </a:lnTo>
                <a:lnTo>
                  <a:pt x="4261800" y="2240512"/>
                </a:lnTo>
                <a:lnTo>
                  <a:pt x="4252155" y="2245379"/>
                </a:lnTo>
                <a:lnTo>
                  <a:pt x="4225896" y="2248199"/>
                </a:lnTo>
                <a:lnTo>
                  <a:pt x="4220984" y="2249244"/>
                </a:lnTo>
                <a:lnTo>
                  <a:pt x="4208499" y="2253630"/>
                </a:lnTo>
                <a:lnTo>
                  <a:pt x="4220984" y="2249244"/>
                </a:lnTo>
                <a:lnTo>
                  <a:pt x="4221000" y="2272635"/>
                </a:lnTo>
                <a:lnTo>
                  <a:pt x="4222844" y="2274494"/>
                </a:lnTo>
                <a:lnTo>
                  <a:pt x="4228573" y="2274577"/>
                </a:lnTo>
                <a:lnTo>
                  <a:pt x="4228328" y="2289320"/>
                </a:lnTo>
                <a:lnTo>
                  <a:pt x="4236227" y="2289634"/>
                </a:lnTo>
                <a:lnTo>
                  <a:pt x="4240878" y="2298425"/>
                </a:lnTo>
                <a:lnTo>
                  <a:pt x="4241269" y="2299865"/>
                </a:lnTo>
                <a:lnTo>
                  <a:pt x="4238038" y="2301786"/>
                </a:lnTo>
                <a:lnTo>
                  <a:pt x="4234807" y="2300053"/>
                </a:lnTo>
                <a:lnTo>
                  <a:pt x="4231576" y="2304835"/>
                </a:lnTo>
                <a:lnTo>
                  <a:pt x="4235378" y="2306693"/>
                </a:lnTo>
                <a:lnTo>
                  <a:pt x="4229340" y="2309010"/>
                </a:lnTo>
                <a:lnTo>
                  <a:pt x="4231673" y="2313917"/>
                </a:lnTo>
                <a:lnTo>
                  <a:pt x="4230645" y="2317090"/>
                </a:lnTo>
                <a:lnTo>
                  <a:pt x="4232228" y="2319575"/>
                </a:lnTo>
                <a:lnTo>
                  <a:pt x="4234383" y="2319867"/>
                </a:lnTo>
                <a:lnTo>
                  <a:pt x="4233256" y="2321871"/>
                </a:lnTo>
                <a:lnTo>
                  <a:pt x="4237369" y="2324773"/>
                </a:lnTo>
                <a:lnTo>
                  <a:pt x="4238283" y="2327195"/>
                </a:lnTo>
                <a:lnTo>
                  <a:pt x="4235101" y="2330013"/>
                </a:lnTo>
                <a:lnTo>
                  <a:pt x="4235688" y="2330973"/>
                </a:lnTo>
                <a:lnTo>
                  <a:pt x="4233697" y="2333437"/>
                </a:lnTo>
                <a:lnTo>
                  <a:pt x="4230221" y="2334856"/>
                </a:lnTo>
                <a:lnTo>
                  <a:pt x="4227283" y="2340868"/>
                </a:lnTo>
                <a:lnTo>
                  <a:pt x="4228458" y="2344897"/>
                </a:lnTo>
                <a:lnTo>
                  <a:pt x="4239540" y="2344709"/>
                </a:lnTo>
                <a:lnTo>
                  <a:pt x="4239083" y="2351910"/>
                </a:lnTo>
                <a:lnTo>
                  <a:pt x="4243799" y="2362847"/>
                </a:lnTo>
                <a:lnTo>
                  <a:pt x="4242412" y="2365352"/>
                </a:lnTo>
                <a:lnTo>
                  <a:pt x="4237451" y="2367689"/>
                </a:lnTo>
                <a:lnTo>
                  <a:pt x="4236455" y="2370903"/>
                </a:lnTo>
                <a:lnTo>
                  <a:pt x="4227626" y="2376246"/>
                </a:lnTo>
                <a:lnTo>
                  <a:pt x="4224770" y="2381108"/>
                </a:lnTo>
                <a:lnTo>
                  <a:pt x="4223660" y="2395757"/>
                </a:lnTo>
                <a:lnTo>
                  <a:pt x="4225994" y="2404354"/>
                </a:lnTo>
                <a:lnTo>
                  <a:pt x="4223938" y="2410864"/>
                </a:lnTo>
                <a:lnTo>
                  <a:pt x="4221310" y="2412512"/>
                </a:lnTo>
                <a:lnTo>
                  <a:pt x="4220021" y="2415684"/>
                </a:lnTo>
                <a:lnTo>
                  <a:pt x="4219189" y="2419773"/>
                </a:lnTo>
                <a:lnTo>
                  <a:pt x="4220331" y="2424592"/>
                </a:lnTo>
                <a:lnTo>
                  <a:pt x="4216969" y="2428744"/>
                </a:lnTo>
                <a:lnTo>
                  <a:pt x="4218389" y="2431331"/>
                </a:lnTo>
                <a:lnTo>
                  <a:pt x="4216839" y="2435879"/>
                </a:lnTo>
                <a:lnTo>
                  <a:pt x="4218552" y="2442450"/>
                </a:lnTo>
                <a:lnTo>
                  <a:pt x="4215680" y="2444911"/>
                </a:lnTo>
                <a:lnTo>
                  <a:pt x="4216023" y="2480932"/>
                </a:lnTo>
                <a:lnTo>
                  <a:pt x="4217508" y="2483372"/>
                </a:lnTo>
                <a:lnTo>
                  <a:pt x="4214538" y="2486000"/>
                </a:lnTo>
                <a:lnTo>
                  <a:pt x="4211992" y="2491693"/>
                </a:lnTo>
                <a:lnTo>
                  <a:pt x="4208010" y="2494299"/>
                </a:lnTo>
                <a:lnTo>
                  <a:pt x="4205333" y="2491588"/>
                </a:lnTo>
                <a:lnTo>
                  <a:pt x="4204077" y="2492005"/>
                </a:lnTo>
                <a:lnTo>
                  <a:pt x="4199524" y="2486458"/>
                </a:lnTo>
                <a:lnTo>
                  <a:pt x="4194644" y="2485395"/>
                </a:lnTo>
                <a:lnTo>
                  <a:pt x="4191870" y="2481120"/>
                </a:lnTo>
                <a:lnTo>
                  <a:pt x="4183906" y="2487668"/>
                </a:lnTo>
                <a:lnTo>
                  <a:pt x="4182959" y="2490900"/>
                </a:lnTo>
                <a:lnTo>
                  <a:pt x="4144624" y="2477303"/>
                </a:lnTo>
                <a:lnTo>
                  <a:pt x="4116179" y="2442971"/>
                </a:lnTo>
                <a:lnTo>
                  <a:pt x="4113975" y="2447289"/>
                </a:lnTo>
                <a:lnTo>
                  <a:pt x="4109716" y="2450689"/>
                </a:lnTo>
                <a:lnTo>
                  <a:pt x="4099532" y="2452921"/>
                </a:lnTo>
                <a:lnTo>
                  <a:pt x="4085563" y="2468022"/>
                </a:lnTo>
                <a:lnTo>
                  <a:pt x="4081075" y="2468210"/>
                </a:lnTo>
                <a:lnTo>
                  <a:pt x="4081010" y="2470170"/>
                </a:lnTo>
                <a:lnTo>
                  <a:pt x="4075444" y="2471380"/>
                </a:lnTo>
                <a:lnTo>
                  <a:pt x="4060349" y="2470880"/>
                </a:lnTo>
                <a:lnTo>
                  <a:pt x="4060398" y="2481266"/>
                </a:lnTo>
                <a:lnTo>
                  <a:pt x="4056383" y="2482037"/>
                </a:lnTo>
                <a:lnTo>
                  <a:pt x="4055926" y="2440739"/>
                </a:lnTo>
                <a:lnTo>
                  <a:pt x="4041124" y="2440823"/>
                </a:lnTo>
                <a:lnTo>
                  <a:pt x="4012809" y="2431143"/>
                </a:lnTo>
                <a:lnTo>
                  <a:pt x="4012972" y="2426866"/>
                </a:lnTo>
                <a:lnTo>
                  <a:pt x="3995559" y="2426449"/>
                </a:lnTo>
                <a:lnTo>
                  <a:pt x="3974801" y="2419314"/>
                </a:lnTo>
                <a:lnTo>
                  <a:pt x="3965988" y="2427993"/>
                </a:lnTo>
                <a:lnTo>
                  <a:pt x="3965939" y="2454194"/>
                </a:lnTo>
                <a:lnTo>
                  <a:pt x="3917730" y="2437735"/>
                </a:lnTo>
                <a:lnTo>
                  <a:pt x="3915593" y="2440239"/>
                </a:lnTo>
                <a:lnTo>
                  <a:pt x="3910974" y="2440051"/>
                </a:lnTo>
                <a:lnTo>
                  <a:pt x="3910844" y="2443827"/>
                </a:lnTo>
                <a:lnTo>
                  <a:pt x="3907237" y="2444849"/>
                </a:lnTo>
                <a:lnTo>
                  <a:pt x="3905474" y="2444014"/>
                </a:lnTo>
                <a:lnTo>
                  <a:pt x="3905474" y="2433563"/>
                </a:lnTo>
                <a:lnTo>
                  <a:pt x="3890427" y="2428431"/>
                </a:lnTo>
                <a:lnTo>
                  <a:pt x="3890411" y="2441198"/>
                </a:lnTo>
                <a:lnTo>
                  <a:pt x="3875430" y="2441136"/>
                </a:lnTo>
                <a:lnTo>
                  <a:pt x="3875364" y="2451920"/>
                </a:lnTo>
                <a:lnTo>
                  <a:pt x="3878824" y="2452296"/>
                </a:lnTo>
                <a:lnTo>
                  <a:pt x="3878808" y="2456926"/>
                </a:lnTo>
                <a:lnTo>
                  <a:pt x="3872704" y="2452692"/>
                </a:lnTo>
                <a:lnTo>
                  <a:pt x="3869261" y="2455237"/>
                </a:lnTo>
                <a:lnTo>
                  <a:pt x="3869538" y="2456384"/>
                </a:lnTo>
                <a:lnTo>
                  <a:pt x="3862880" y="2456300"/>
                </a:lnTo>
                <a:lnTo>
                  <a:pt x="3865817" y="2454256"/>
                </a:lnTo>
                <a:lnTo>
                  <a:pt x="3864446" y="2450522"/>
                </a:lnTo>
                <a:lnTo>
                  <a:pt x="3860007" y="2451565"/>
                </a:lnTo>
                <a:lnTo>
                  <a:pt x="3859991" y="2447936"/>
                </a:lnTo>
                <a:lnTo>
                  <a:pt x="3848469" y="2447978"/>
                </a:lnTo>
                <a:lnTo>
                  <a:pt x="3847768" y="2441386"/>
                </a:lnTo>
                <a:lnTo>
                  <a:pt x="3786911" y="2441761"/>
                </a:lnTo>
                <a:lnTo>
                  <a:pt x="3776108" y="2407818"/>
                </a:lnTo>
                <a:lnTo>
                  <a:pt x="3749017" y="2363598"/>
                </a:lnTo>
                <a:lnTo>
                  <a:pt x="3748315" y="2359695"/>
                </a:lnTo>
                <a:lnTo>
                  <a:pt x="3752901" y="2355584"/>
                </a:lnTo>
                <a:lnTo>
                  <a:pt x="3756459" y="2359528"/>
                </a:lnTo>
                <a:lnTo>
                  <a:pt x="3760196" y="2358360"/>
                </a:lnTo>
                <a:lnTo>
                  <a:pt x="3763786" y="2365832"/>
                </a:lnTo>
                <a:lnTo>
                  <a:pt x="3765271" y="2364872"/>
                </a:lnTo>
                <a:lnTo>
                  <a:pt x="3774965" y="2371195"/>
                </a:lnTo>
                <a:lnTo>
                  <a:pt x="3800653" y="2363452"/>
                </a:lnTo>
                <a:lnTo>
                  <a:pt x="3820563" y="2354770"/>
                </a:lnTo>
                <a:lnTo>
                  <a:pt x="3856629" y="2349468"/>
                </a:lnTo>
                <a:lnTo>
                  <a:pt x="3891113" y="2328426"/>
                </a:lnTo>
                <a:lnTo>
                  <a:pt x="3914515" y="2326506"/>
                </a:lnTo>
                <a:lnTo>
                  <a:pt x="3911366" y="2304271"/>
                </a:lnTo>
                <a:lnTo>
                  <a:pt x="3914940" y="2304605"/>
                </a:lnTo>
                <a:lnTo>
                  <a:pt x="3912378" y="2298341"/>
                </a:lnTo>
                <a:lnTo>
                  <a:pt x="3913993" y="2290448"/>
                </a:lnTo>
                <a:lnTo>
                  <a:pt x="3916409" y="2286710"/>
                </a:lnTo>
                <a:close/>
              </a:path>
            </a:pathLst>
          </a:custGeom>
          <a:solidFill>
            <a:srgbClr val="F7964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BD0026">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2" name="My new Shape"/>
          <p:cNvSpPr/>
          <p:nvPr/>
        </p:nvSpPr>
        <p:spPr>
          <a:xfrm>
            <a:off x="2280819" y="963093"/>
            <a:ext cx="4438543" cy="3110930"/>
          </a:xfrm>
          <a:custGeom>
            <a:avLst/>
            <a:gdLst/>
            <a:ahLst/>
            <a:cxnLst/>
            <a:rect l="l" t="t" r="r" b="b"/>
            <a:pathLst>
              <a:path w="4438543" h="3110930">
                <a:moveTo>
                  <a:pt x="4022976" y="3110057"/>
                </a:moveTo>
                <a:lnTo>
                  <a:pt x="4022976" y="3110057"/>
                </a:lnTo>
                <a:lnTo>
                  <a:pt x="4021818" y="3106174"/>
                </a:lnTo>
                <a:lnTo>
                  <a:pt x="4019810" y="3106734"/>
                </a:lnTo>
                <a:lnTo>
                  <a:pt x="4021214" y="3102685"/>
                </a:lnTo>
                <a:lnTo>
                  <a:pt x="4010247" y="3080336"/>
                </a:lnTo>
                <a:lnTo>
                  <a:pt x="4012940" y="3084469"/>
                </a:lnTo>
                <a:lnTo>
                  <a:pt x="4014409" y="3083098"/>
                </a:lnTo>
                <a:lnTo>
                  <a:pt x="4014866" y="3087772"/>
                </a:lnTo>
                <a:lnTo>
                  <a:pt x="4022764" y="3087813"/>
                </a:lnTo>
                <a:lnTo>
                  <a:pt x="4024364" y="3105758"/>
                </a:lnTo>
                <a:lnTo>
                  <a:pt x="4021965" y="3103536"/>
                </a:lnTo>
                <a:lnTo>
                  <a:pt x="4022976" y="3110057"/>
                </a:lnTo>
                <a:close/>
                <a:moveTo>
                  <a:pt x="4053494" y="3110930"/>
                </a:moveTo>
                <a:lnTo>
                  <a:pt x="4053494" y="3110930"/>
                </a:lnTo>
                <a:lnTo>
                  <a:pt x="4036881" y="3110680"/>
                </a:lnTo>
                <a:lnTo>
                  <a:pt x="4036669" y="3103411"/>
                </a:lnTo>
                <a:lnTo>
                  <a:pt x="4050279" y="3105509"/>
                </a:lnTo>
                <a:lnTo>
                  <a:pt x="4050638" y="3101708"/>
                </a:lnTo>
                <a:lnTo>
                  <a:pt x="4052238" y="3102601"/>
                </a:lnTo>
                <a:lnTo>
                  <a:pt x="4053250" y="3100130"/>
                </a:lnTo>
                <a:lnTo>
                  <a:pt x="4053494" y="3110930"/>
                </a:lnTo>
                <a:close/>
                <a:moveTo>
                  <a:pt x="3584579" y="2435691"/>
                </a:moveTo>
                <a:lnTo>
                  <a:pt x="3584579" y="2435691"/>
                </a:lnTo>
                <a:lnTo>
                  <a:pt x="3587582" y="2426846"/>
                </a:lnTo>
                <a:lnTo>
                  <a:pt x="3597668" y="2420232"/>
                </a:lnTo>
                <a:lnTo>
                  <a:pt x="3602841" y="2420274"/>
                </a:lnTo>
                <a:lnTo>
                  <a:pt x="3615489" y="2407129"/>
                </a:lnTo>
                <a:lnTo>
                  <a:pt x="3617676" y="2408673"/>
                </a:lnTo>
                <a:lnTo>
                  <a:pt x="3620809" y="2397176"/>
                </a:lnTo>
                <a:lnTo>
                  <a:pt x="3622049" y="2400703"/>
                </a:lnTo>
                <a:lnTo>
                  <a:pt x="3622718" y="2397448"/>
                </a:lnTo>
                <a:lnTo>
                  <a:pt x="3628789" y="2398261"/>
                </a:lnTo>
                <a:lnTo>
                  <a:pt x="3647671" y="2408882"/>
                </a:lnTo>
                <a:lnTo>
                  <a:pt x="3650168" y="2404626"/>
                </a:lnTo>
                <a:lnTo>
                  <a:pt x="3655309" y="2405669"/>
                </a:lnTo>
                <a:lnTo>
                  <a:pt x="3656451" y="2401141"/>
                </a:lnTo>
                <a:lnTo>
                  <a:pt x="3659340" y="2401767"/>
                </a:lnTo>
                <a:lnTo>
                  <a:pt x="3669736" y="2444703"/>
                </a:lnTo>
                <a:lnTo>
                  <a:pt x="3682661" y="2444682"/>
                </a:lnTo>
                <a:lnTo>
                  <a:pt x="3682187" y="2442137"/>
                </a:lnTo>
                <a:lnTo>
                  <a:pt x="3705802" y="2442095"/>
                </a:lnTo>
                <a:lnTo>
                  <a:pt x="3708903" y="2444870"/>
                </a:lnTo>
                <a:lnTo>
                  <a:pt x="3708919" y="2442074"/>
                </a:lnTo>
                <a:lnTo>
                  <a:pt x="3775732" y="2441761"/>
                </a:lnTo>
                <a:lnTo>
                  <a:pt x="3775732" y="2444035"/>
                </a:lnTo>
                <a:lnTo>
                  <a:pt x="3780041" y="2444056"/>
                </a:lnTo>
                <a:lnTo>
                  <a:pt x="3780024" y="2441782"/>
                </a:lnTo>
                <a:lnTo>
                  <a:pt x="3847768" y="2441386"/>
                </a:lnTo>
                <a:lnTo>
                  <a:pt x="3848469" y="2447978"/>
                </a:lnTo>
                <a:lnTo>
                  <a:pt x="3859991" y="2447936"/>
                </a:lnTo>
                <a:lnTo>
                  <a:pt x="3860007" y="2451565"/>
                </a:lnTo>
                <a:lnTo>
                  <a:pt x="3864446" y="2450522"/>
                </a:lnTo>
                <a:lnTo>
                  <a:pt x="3865817" y="2454256"/>
                </a:lnTo>
                <a:lnTo>
                  <a:pt x="3862880" y="2456300"/>
                </a:lnTo>
                <a:lnTo>
                  <a:pt x="3869538" y="2456384"/>
                </a:lnTo>
                <a:lnTo>
                  <a:pt x="3872704" y="2452692"/>
                </a:lnTo>
                <a:lnTo>
                  <a:pt x="3878808" y="2456926"/>
                </a:lnTo>
                <a:lnTo>
                  <a:pt x="3878824" y="2452296"/>
                </a:lnTo>
                <a:lnTo>
                  <a:pt x="3875364" y="2451920"/>
                </a:lnTo>
                <a:lnTo>
                  <a:pt x="3875430" y="2441136"/>
                </a:lnTo>
                <a:lnTo>
                  <a:pt x="3890411" y="2441198"/>
                </a:lnTo>
                <a:lnTo>
                  <a:pt x="3890427" y="2428431"/>
                </a:lnTo>
                <a:lnTo>
                  <a:pt x="3905474" y="2433563"/>
                </a:lnTo>
                <a:lnTo>
                  <a:pt x="3905474" y="2444014"/>
                </a:lnTo>
                <a:lnTo>
                  <a:pt x="3907237" y="2444849"/>
                </a:lnTo>
                <a:lnTo>
                  <a:pt x="3910844" y="2443827"/>
                </a:lnTo>
                <a:lnTo>
                  <a:pt x="3910974" y="2440051"/>
                </a:lnTo>
                <a:lnTo>
                  <a:pt x="3915593" y="2440239"/>
                </a:lnTo>
                <a:lnTo>
                  <a:pt x="3917730" y="2437735"/>
                </a:lnTo>
                <a:lnTo>
                  <a:pt x="3965939" y="2454194"/>
                </a:lnTo>
                <a:lnTo>
                  <a:pt x="3965988" y="2427993"/>
                </a:lnTo>
                <a:lnTo>
                  <a:pt x="3974801" y="2419314"/>
                </a:lnTo>
                <a:lnTo>
                  <a:pt x="3995559" y="2426449"/>
                </a:lnTo>
                <a:lnTo>
                  <a:pt x="4012972" y="2426866"/>
                </a:lnTo>
                <a:lnTo>
                  <a:pt x="4012809" y="2431143"/>
                </a:lnTo>
                <a:lnTo>
                  <a:pt x="4041124" y="2440823"/>
                </a:lnTo>
                <a:lnTo>
                  <a:pt x="4055926" y="2440739"/>
                </a:lnTo>
                <a:lnTo>
                  <a:pt x="4056383" y="2482037"/>
                </a:lnTo>
                <a:lnTo>
                  <a:pt x="4056579" y="2484331"/>
                </a:lnTo>
                <a:lnTo>
                  <a:pt x="4056383" y="2482037"/>
                </a:lnTo>
                <a:lnTo>
                  <a:pt x="4130393" y="2500201"/>
                </a:lnTo>
                <a:lnTo>
                  <a:pt x="4137590" y="2507957"/>
                </a:lnTo>
                <a:lnTo>
                  <a:pt x="4140462" y="2518904"/>
                </a:lnTo>
                <a:lnTo>
                  <a:pt x="4144967" y="2522657"/>
                </a:lnTo>
                <a:lnTo>
                  <a:pt x="4144395" y="2527202"/>
                </a:lnTo>
                <a:lnTo>
                  <a:pt x="4195395" y="2563849"/>
                </a:lnTo>
                <a:lnTo>
                  <a:pt x="4216692" y="2565725"/>
                </a:lnTo>
                <a:lnTo>
                  <a:pt x="4221735" y="2696021"/>
                </a:lnTo>
                <a:lnTo>
                  <a:pt x="4238919" y="2692418"/>
                </a:lnTo>
                <a:lnTo>
                  <a:pt x="4241580" y="2682942"/>
                </a:lnTo>
                <a:lnTo>
                  <a:pt x="4248679" y="2680672"/>
                </a:lnTo>
                <a:lnTo>
                  <a:pt x="4245806" y="2675340"/>
                </a:lnTo>
                <a:lnTo>
                  <a:pt x="4248483" y="2670362"/>
                </a:lnTo>
                <a:lnTo>
                  <a:pt x="4252873" y="2670362"/>
                </a:lnTo>
                <a:lnTo>
                  <a:pt x="4256512" y="2666446"/>
                </a:lnTo>
                <a:lnTo>
                  <a:pt x="4261947" y="2668154"/>
                </a:lnTo>
                <a:lnTo>
                  <a:pt x="4268132" y="2662739"/>
                </a:lnTo>
                <a:lnTo>
                  <a:pt x="4270808" y="2655032"/>
                </a:lnTo>
                <a:lnTo>
                  <a:pt x="4276798" y="2652407"/>
                </a:lnTo>
                <a:lnTo>
                  <a:pt x="4281971" y="2654094"/>
                </a:lnTo>
                <a:lnTo>
                  <a:pt x="4285822" y="2650865"/>
                </a:lnTo>
                <a:lnTo>
                  <a:pt x="4290669" y="2655094"/>
                </a:lnTo>
                <a:lnTo>
                  <a:pt x="4295973" y="2652990"/>
                </a:lnTo>
                <a:lnTo>
                  <a:pt x="4302126" y="2656073"/>
                </a:lnTo>
                <a:lnTo>
                  <a:pt x="4305292" y="2664051"/>
                </a:lnTo>
                <a:lnTo>
                  <a:pt x="4317923" y="2661447"/>
                </a:lnTo>
                <a:lnTo>
                  <a:pt x="4337164" y="2665926"/>
                </a:lnTo>
                <a:lnTo>
                  <a:pt x="4345732" y="2672570"/>
                </a:lnTo>
                <a:lnTo>
                  <a:pt x="4363570" y="2678943"/>
                </a:lnTo>
                <a:lnTo>
                  <a:pt x="4369167" y="2678673"/>
                </a:lnTo>
                <a:lnTo>
                  <a:pt x="4376152" y="2685545"/>
                </a:lnTo>
                <a:lnTo>
                  <a:pt x="4379775" y="2683609"/>
                </a:lnTo>
                <a:lnTo>
                  <a:pt x="4380656" y="2686587"/>
                </a:lnTo>
                <a:lnTo>
                  <a:pt x="4391607" y="2693022"/>
                </a:lnTo>
                <a:lnTo>
                  <a:pt x="4400485" y="2693376"/>
                </a:lnTo>
                <a:lnTo>
                  <a:pt x="4403749" y="2698582"/>
                </a:lnTo>
                <a:lnTo>
                  <a:pt x="4402182" y="2703663"/>
                </a:lnTo>
                <a:lnTo>
                  <a:pt x="4407617" y="2707245"/>
                </a:lnTo>
                <a:lnTo>
                  <a:pt x="4407633" y="2730649"/>
                </a:lnTo>
                <a:lnTo>
                  <a:pt x="4368612" y="2733626"/>
                </a:lnTo>
                <a:lnTo>
                  <a:pt x="4326622" y="2773990"/>
                </a:lnTo>
                <a:lnTo>
                  <a:pt x="4327013" y="2771305"/>
                </a:lnTo>
                <a:lnTo>
                  <a:pt x="4321710" y="2769057"/>
                </a:lnTo>
                <a:lnTo>
                  <a:pt x="4309910" y="2769161"/>
                </a:lnTo>
                <a:lnTo>
                  <a:pt x="4307381" y="2766955"/>
                </a:lnTo>
                <a:lnTo>
                  <a:pt x="4309176" y="2765040"/>
                </a:lnTo>
                <a:lnTo>
                  <a:pt x="4306663" y="2761085"/>
                </a:lnTo>
                <a:lnTo>
                  <a:pt x="4302860" y="2762501"/>
                </a:lnTo>
                <a:lnTo>
                  <a:pt x="4301718" y="2766643"/>
                </a:lnTo>
                <a:lnTo>
                  <a:pt x="4297132" y="2764603"/>
                </a:lnTo>
                <a:lnTo>
                  <a:pt x="4272767" y="2766830"/>
                </a:lnTo>
                <a:lnTo>
                  <a:pt x="4269454" y="2763666"/>
                </a:lnTo>
                <a:lnTo>
                  <a:pt x="4263889" y="2765165"/>
                </a:lnTo>
                <a:lnTo>
                  <a:pt x="4259107" y="2761085"/>
                </a:lnTo>
                <a:lnTo>
                  <a:pt x="4254032" y="2761439"/>
                </a:lnTo>
                <a:lnTo>
                  <a:pt x="4238985" y="2770618"/>
                </a:lnTo>
                <a:lnTo>
                  <a:pt x="4233240" y="2769161"/>
                </a:lnTo>
                <a:lnTo>
                  <a:pt x="4228083" y="2775364"/>
                </a:lnTo>
                <a:lnTo>
                  <a:pt x="4223220" y="2775385"/>
                </a:lnTo>
                <a:lnTo>
                  <a:pt x="4221359" y="2778923"/>
                </a:lnTo>
                <a:lnTo>
                  <a:pt x="4217720" y="2779569"/>
                </a:lnTo>
                <a:lnTo>
                  <a:pt x="4209805" y="2793346"/>
                </a:lnTo>
                <a:lnTo>
                  <a:pt x="4177214" y="2801858"/>
                </a:lnTo>
                <a:lnTo>
                  <a:pt x="4177149" y="2838064"/>
                </a:lnTo>
                <a:lnTo>
                  <a:pt x="4163392" y="2842038"/>
                </a:lnTo>
                <a:lnTo>
                  <a:pt x="4150630" y="2850692"/>
                </a:lnTo>
                <a:lnTo>
                  <a:pt x="4143171" y="2836171"/>
                </a:lnTo>
                <a:lnTo>
                  <a:pt x="4092352" y="2835900"/>
                </a:lnTo>
                <a:lnTo>
                  <a:pt x="4091715" y="2827141"/>
                </a:lnTo>
                <a:lnTo>
                  <a:pt x="4091111" y="2825767"/>
                </a:lnTo>
                <a:lnTo>
                  <a:pt x="4094326" y="2871078"/>
                </a:lnTo>
                <a:lnTo>
                  <a:pt x="4096464" y="2878151"/>
                </a:lnTo>
                <a:lnTo>
                  <a:pt x="4089920" y="2887011"/>
                </a:lnTo>
                <a:lnTo>
                  <a:pt x="4093494" y="2890484"/>
                </a:lnTo>
                <a:lnTo>
                  <a:pt x="4073764" y="2904419"/>
                </a:lnTo>
                <a:lnTo>
                  <a:pt x="4052940" y="2904897"/>
                </a:lnTo>
                <a:lnTo>
                  <a:pt x="4052564" y="2919350"/>
                </a:lnTo>
                <a:lnTo>
                  <a:pt x="4041206" y="2927376"/>
                </a:lnTo>
                <a:lnTo>
                  <a:pt x="4052368" y="2927896"/>
                </a:lnTo>
                <a:lnTo>
                  <a:pt x="4052319" y="2958001"/>
                </a:lnTo>
                <a:lnTo>
                  <a:pt x="4067383" y="2957544"/>
                </a:lnTo>
                <a:lnTo>
                  <a:pt x="4067807" y="2960870"/>
                </a:lnTo>
                <a:lnTo>
                  <a:pt x="4074726" y="2961057"/>
                </a:lnTo>
                <a:lnTo>
                  <a:pt x="4074743" y="2964653"/>
                </a:lnTo>
                <a:lnTo>
                  <a:pt x="4081189" y="2964716"/>
                </a:lnTo>
                <a:lnTo>
                  <a:pt x="4082397" y="2957086"/>
                </a:lnTo>
                <a:lnTo>
                  <a:pt x="4112376" y="2958250"/>
                </a:lnTo>
                <a:lnTo>
                  <a:pt x="4112605" y="2926336"/>
                </a:lnTo>
                <a:lnTo>
                  <a:pt x="4142666" y="2926087"/>
                </a:lnTo>
                <a:lnTo>
                  <a:pt x="4142453" y="2953240"/>
                </a:lnTo>
                <a:lnTo>
                  <a:pt x="4145538" y="2950205"/>
                </a:lnTo>
                <a:lnTo>
                  <a:pt x="4150238" y="2956296"/>
                </a:lnTo>
                <a:lnTo>
                  <a:pt x="4172531" y="2955943"/>
                </a:lnTo>
                <a:lnTo>
                  <a:pt x="4172514" y="2942596"/>
                </a:lnTo>
                <a:lnTo>
                  <a:pt x="4187806" y="2941327"/>
                </a:lnTo>
                <a:lnTo>
                  <a:pt x="4203489" y="2924922"/>
                </a:lnTo>
                <a:lnTo>
                  <a:pt x="4228165" y="2925109"/>
                </a:lnTo>
                <a:lnTo>
                  <a:pt x="4228230" y="2969372"/>
                </a:lnTo>
                <a:lnTo>
                  <a:pt x="4233681" y="2968998"/>
                </a:lnTo>
                <a:lnTo>
                  <a:pt x="4243538" y="2957419"/>
                </a:lnTo>
                <a:lnTo>
                  <a:pt x="4253705" y="2955880"/>
                </a:lnTo>
                <a:lnTo>
                  <a:pt x="4262289" y="2957627"/>
                </a:lnTo>
                <a:lnTo>
                  <a:pt x="4273354" y="2949914"/>
                </a:lnTo>
                <a:lnTo>
                  <a:pt x="4285284" y="2945361"/>
                </a:lnTo>
                <a:lnTo>
                  <a:pt x="4298307" y="2948251"/>
                </a:lnTo>
                <a:lnTo>
                  <a:pt x="4300690" y="2944238"/>
                </a:lnTo>
                <a:lnTo>
                  <a:pt x="4306092" y="2943573"/>
                </a:lnTo>
                <a:lnTo>
                  <a:pt x="4312113" y="2937523"/>
                </a:lnTo>
                <a:lnTo>
                  <a:pt x="4315231" y="2938562"/>
                </a:lnTo>
                <a:lnTo>
                  <a:pt x="4322591" y="2932117"/>
                </a:lnTo>
                <a:lnTo>
                  <a:pt x="4324060" y="2928062"/>
                </a:lnTo>
                <a:lnTo>
                  <a:pt x="4331159" y="2924818"/>
                </a:lnTo>
                <a:lnTo>
                  <a:pt x="4343301" y="2912300"/>
                </a:lnTo>
                <a:lnTo>
                  <a:pt x="4351428" y="2912737"/>
                </a:lnTo>
                <a:lnTo>
                  <a:pt x="4364794" y="2924818"/>
                </a:lnTo>
                <a:lnTo>
                  <a:pt x="4373541" y="2929019"/>
                </a:lnTo>
                <a:lnTo>
                  <a:pt x="4380869" y="2923550"/>
                </a:lnTo>
                <a:lnTo>
                  <a:pt x="4385862" y="2915274"/>
                </a:lnTo>
                <a:lnTo>
                  <a:pt x="4407878" y="2910013"/>
                </a:lnTo>
                <a:lnTo>
                  <a:pt x="4438543" y="3003875"/>
                </a:lnTo>
                <a:lnTo>
                  <a:pt x="4431182" y="3004395"/>
                </a:lnTo>
                <a:lnTo>
                  <a:pt x="4432716" y="3007283"/>
                </a:lnTo>
                <a:lnTo>
                  <a:pt x="4431313" y="3010629"/>
                </a:lnTo>
                <a:lnTo>
                  <a:pt x="4432716" y="3013019"/>
                </a:lnTo>
                <a:lnTo>
                  <a:pt x="4431101" y="3014183"/>
                </a:lnTo>
                <a:lnTo>
                  <a:pt x="4432292" y="3018484"/>
                </a:lnTo>
                <a:lnTo>
                  <a:pt x="4426939" y="3025446"/>
                </a:lnTo>
                <a:lnTo>
                  <a:pt x="4417098" y="3025093"/>
                </a:lnTo>
                <a:lnTo>
                  <a:pt x="4414226" y="3032137"/>
                </a:lnTo>
                <a:lnTo>
                  <a:pt x="4414650" y="3041861"/>
                </a:lnTo>
                <a:lnTo>
                  <a:pt x="4409901" y="3043565"/>
                </a:lnTo>
                <a:lnTo>
                  <a:pt x="4409036" y="3047616"/>
                </a:lnTo>
                <a:lnTo>
                  <a:pt x="4404957" y="3051356"/>
                </a:lnTo>
                <a:lnTo>
                  <a:pt x="4403553" y="3058960"/>
                </a:lnTo>
                <a:lnTo>
                  <a:pt x="4413280" y="3064610"/>
                </a:lnTo>
                <a:lnTo>
                  <a:pt x="4400909" y="3063426"/>
                </a:lnTo>
                <a:lnTo>
                  <a:pt x="4395899" y="3071964"/>
                </a:lnTo>
                <a:lnTo>
                  <a:pt x="4390171" y="3074976"/>
                </a:lnTo>
                <a:lnTo>
                  <a:pt x="4372970" y="3077386"/>
                </a:lnTo>
                <a:lnTo>
                  <a:pt x="4363602" y="3081436"/>
                </a:lnTo>
                <a:lnTo>
                  <a:pt x="4355198" y="3090493"/>
                </a:lnTo>
                <a:lnTo>
                  <a:pt x="4351558" y="3098115"/>
                </a:lnTo>
                <a:lnTo>
                  <a:pt x="4340738" y="3103640"/>
                </a:lnTo>
                <a:lnTo>
                  <a:pt x="4340086" y="3095104"/>
                </a:lnTo>
                <a:lnTo>
                  <a:pt x="4352064" y="3096391"/>
                </a:lnTo>
                <a:lnTo>
                  <a:pt x="4356275" y="3087606"/>
                </a:lnTo>
                <a:lnTo>
                  <a:pt x="4354839" y="3078944"/>
                </a:lnTo>
                <a:lnTo>
                  <a:pt x="4341522" y="3086879"/>
                </a:lnTo>
                <a:lnTo>
                  <a:pt x="4350530" y="3067581"/>
                </a:lnTo>
                <a:lnTo>
                  <a:pt x="4368727" y="3043481"/>
                </a:lnTo>
                <a:lnTo>
                  <a:pt x="4202298" y="3046286"/>
                </a:lnTo>
                <a:lnTo>
                  <a:pt x="4202934" y="3076783"/>
                </a:lnTo>
                <a:lnTo>
                  <a:pt x="4161188" y="3078778"/>
                </a:lnTo>
                <a:lnTo>
                  <a:pt x="4161188" y="3073709"/>
                </a:lnTo>
                <a:lnTo>
                  <a:pt x="4155607" y="3073709"/>
                </a:lnTo>
                <a:lnTo>
                  <a:pt x="4155574" y="3062408"/>
                </a:lnTo>
                <a:lnTo>
                  <a:pt x="4142388" y="3062408"/>
                </a:lnTo>
                <a:lnTo>
                  <a:pt x="4142192" y="3046743"/>
                </a:lnTo>
                <a:lnTo>
                  <a:pt x="4112164" y="3047055"/>
                </a:lnTo>
                <a:lnTo>
                  <a:pt x="4112246" y="3079692"/>
                </a:lnTo>
                <a:lnTo>
                  <a:pt x="4082397" y="3080086"/>
                </a:lnTo>
                <a:lnTo>
                  <a:pt x="4082038" y="3047658"/>
                </a:lnTo>
                <a:lnTo>
                  <a:pt x="4051879" y="3048592"/>
                </a:lnTo>
                <a:lnTo>
                  <a:pt x="4052450" y="3080709"/>
                </a:lnTo>
                <a:lnTo>
                  <a:pt x="4042642" y="3080585"/>
                </a:lnTo>
                <a:lnTo>
                  <a:pt x="4042315" y="3072816"/>
                </a:lnTo>
                <a:lnTo>
                  <a:pt x="4022438" y="3072483"/>
                </a:lnTo>
                <a:lnTo>
                  <a:pt x="4022601" y="3080294"/>
                </a:lnTo>
                <a:lnTo>
                  <a:pt x="4013772" y="3080294"/>
                </a:lnTo>
                <a:lnTo>
                  <a:pt x="4013266" y="3049548"/>
                </a:lnTo>
                <a:lnTo>
                  <a:pt x="3975535" y="3047824"/>
                </a:lnTo>
                <a:lnTo>
                  <a:pt x="3972140" y="3049673"/>
                </a:lnTo>
                <a:lnTo>
                  <a:pt x="3970019" y="3047824"/>
                </a:lnTo>
                <a:lnTo>
                  <a:pt x="3966151" y="3050795"/>
                </a:lnTo>
                <a:lnTo>
                  <a:pt x="3963132" y="3048115"/>
                </a:lnTo>
                <a:lnTo>
                  <a:pt x="3959248" y="3034755"/>
                </a:lnTo>
                <a:lnTo>
                  <a:pt x="3951512" y="3034776"/>
                </a:lnTo>
                <a:lnTo>
                  <a:pt x="3951333" y="3042900"/>
                </a:lnTo>
                <a:lnTo>
                  <a:pt x="3936335" y="3043648"/>
                </a:lnTo>
                <a:lnTo>
                  <a:pt x="3926641" y="3050151"/>
                </a:lnTo>
                <a:lnTo>
                  <a:pt x="3914826" y="3050068"/>
                </a:lnTo>
                <a:lnTo>
                  <a:pt x="3899420" y="3058108"/>
                </a:lnTo>
                <a:lnTo>
                  <a:pt x="3899077" y="3035004"/>
                </a:lnTo>
                <a:lnTo>
                  <a:pt x="3849595" y="3035087"/>
                </a:lnTo>
                <a:lnTo>
                  <a:pt x="3849579" y="3029373"/>
                </a:lnTo>
                <a:lnTo>
                  <a:pt x="3776858" y="3035420"/>
                </a:lnTo>
                <a:lnTo>
                  <a:pt x="3779649" y="3039866"/>
                </a:lnTo>
                <a:lnTo>
                  <a:pt x="3783582" y="3040531"/>
                </a:lnTo>
                <a:lnTo>
                  <a:pt x="3797829" y="3053413"/>
                </a:lnTo>
                <a:lnTo>
                  <a:pt x="3792509" y="3056300"/>
                </a:lnTo>
                <a:lnTo>
                  <a:pt x="3785394" y="3051148"/>
                </a:lnTo>
                <a:lnTo>
                  <a:pt x="3783664" y="3052104"/>
                </a:lnTo>
                <a:lnTo>
                  <a:pt x="3783174" y="3049818"/>
                </a:lnTo>
                <a:lnTo>
                  <a:pt x="3780955" y="3052021"/>
                </a:lnTo>
                <a:lnTo>
                  <a:pt x="3773676" y="3044375"/>
                </a:lnTo>
                <a:lnTo>
                  <a:pt x="3768111" y="3042505"/>
                </a:lnTo>
                <a:lnTo>
                  <a:pt x="3767899" y="3051875"/>
                </a:lnTo>
                <a:lnTo>
                  <a:pt x="3753015" y="3052187"/>
                </a:lnTo>
                <a:lnTo>
                  <a:pt x="3753162" y="3064112"/>
                </a:lnTo>
                <a:lnTo>
                  <a:pt x="3750763" y="3064132"/>
                </a:lnTo>
                <a:lnTo>
                  <a:pt x="3745883" y="3058025"/>
                </a:lnTo>
                <a:lnTo>
                  <a:pt x="3748593" y="3064153"/>
                </a:lnTo>
                <a:lnTo>
                  <a:pt x="3744088" y="3055885"/>
                </a:lnTo>
                <a:lnTo>
                  <a:pt x="3747173" y="3064174"/>
                </a:lnTo>
                <a:lnTo>
                  <a:pt x="3690135" y="3066127"/>
                </a:lnTo>
                <a:lnTo>
                  <a:pt x="3690037" y="3044915"/>
                </a:lnTo>
                <a:lnTo>
                  <a:pt x="3673261" y="3044873"/>
                </a:lnTo>
                <a:lnTo>
                  <a:pt x="3672999" y="3038640"/>
                </a:lnTo>
                <a:lnTo>
                  <a:pt x="3657006" y="3037373"/>
                </a:lnTo>
                <a:lnTo>
                  <a:pt x="3671547" y="3022724"/>
                </a:lnTo>
                <a:lnTo>
                  <a:pt x="3671775" y="3011959"/>
                </a:lnTo>
                <a:lnTo>
                  <a:pt x="3668609" y="3007034"/>
                </a:lnTo>
                <a:lnTo>
                  <a:pt x="3674893" y="2998305"/>
                </a:lnTo>
                <a:lnTo>
                  <a:pt x="3683477" y="2993899"/>
                </a:lnTo>
                <a:lnTo>
                  <a:pt x="3686937" y="2994918"/>
                </a:lnTo>
                <a:lnTo>
                  <a:pt x="3690674" y="2993754"/>
                </a:lnTo>
                <a:lnTo>
                  <a:pt x="3699078" y="2995229"/>
                </a:lnTo>
                <a:lnTo>
                  <a:pt x="3690086" y="2992964"/>
                </a:lnTo>
                <a:lnTo>
                  <a:pt x="3681812" y="2993504"/>
                </a:lnTo>
                <a:lnTo>
                  <a:pt x="3670764" y="3001069"/>
                </a:lnTo>
                <a:lnTo>
                  <a:pt x="3661690" y="3000945"/>
                </a:lnTo>
                <a:lnTo>
                  <a:pt x="3660939" y="2958749"/>
                </a:lnTo>
                <a:lnTo>
                  <a:pt x="3662914" y="2958645"/>
                </a:lnTo>
                <a:lnTo>
                  <a:pt x="3654705" y="2912238"/>
                </a:lnTo>
                <a:lnTo>
                  <a:pt x="3637129" y="2911739"/>
                </a:lnTo>
                <a:lnTo>
                  <a:pt x="3642841" y="2958812"/>
                </a:lnTo>
                <a:lnTo>
                  <a:pt x="3640327" y="2958812"/>
                </a:lnTo>
                <a:lnTo>
                  <a:pt x="3639985" y="2950039"/>
                </a:lnTo>
                <a:lnTo>
                  <a:pt x="3635627" y="2947939"/>
                </a:lnTo>
                <a:lnTo>
                  <a:pt x="3629915" y="2940371"/>
                </a:lnTo>
                <a:lnTo>
                  <a:pt x="3630943" y="2937938"/>
                </a:lnTo>
                <a:lnTo>
                  <a:pt x="3626243" y="2926814"/>
                </a:lnTo>
                <a:lnTo>
                  <a:pt x="3621135" y="2921138"/>
                </a:lnTo>
                <a:lnTo>
                  <a:pt x="3619308" y="2913506"/>
                </a:lnTo>
                <a:lnTo>
                  <a:pt x="3618965" y="2898138"/>
                </a:lnTo>
                <a:lnTo>
                  <a:pt x="3624416" y="2898138"/>
                </a:lnTo>
                <a:lnTo>
                  <a:pt x="3624318" y="2885285"/>
                </a:lnTo>
                <a:lnTo>
                  <a:pt x="3632837" y="2874032"/>
                </a:lnTo>
                <a:lnTo>
                  <a:pt x="3631923" y="2867875"/>
                </a:lnTo>
                <a:lnTo>
                  <a:pt x="3606023" y="2867750"/>
                </a:lnTo>
                <a:lnTo>
                  <a:pt x="3601715" y="2852461"/>
                </a:lnTo>
                <a:lnTo>
                  <a:pt x="3601813" y="2842911"/>
                </a:lnTo>
                <a:lnTo>
                  <a:pt x="3596982" y="2835109"/>
                </a:lnTo>
                <a:lnTo>
                  <a:pt x="3623110" y="2801858"/>
                </a:lnTo>
                <a:lnTo>
                  <a:pt x="3619797" y="2774157"/>
                </a:lnTo>
                <a:lnTo>
                  <a:pt x="3633848" y="2766102"/>
                </a:lnTo>
                <a:lnTo>
                  <a:pt x="3634926" y="2668925"/>
                </a:lnTo>
                <a:lnTo>
                  <a:pt x="3623795" y="2669071"/>
                </a:lnTo>
                <a:lnTo>
                  <a:pt x="3623779" y="2672487"/>
                </a:lnTo>
                <a:lnTo>
                  <a:pt x="3619340" y="2660343"/>
                </a:lnTo>
                <a:lnTo>
                  <a:pt x="3615130" y="2662218"/>
                </a:lnTo>
                <a:lnTo>
                  <a:pt x="3620711" y="2671695"/>
                </a:lnTo>
                <a:lnTo>
                  <a:pt x="3620695" y="2676236"/>
                </a:lnTo>
                <a:lnTo>
                  <a:pt x="3608145" y="2681651"/>
                </a:lnTo>
                <a:lnTo>
                  <a:pt x="3600638" y="2668613"/>
                </a:lnTo>
                <a:lnTo>
                  <a:pt x="3597814" y="2667904"/>
                </a:lnTo>
                <a:lnTo>
                  <a:pt x="3584155" y="2643699"/>
                </a:lnTo>
                <a:lnTo>
                  <a:pt x="3582882" y="2636908"/>
                </a:lnTo>
                <a:lnTo>
                  <a:pt x="3586603" y="2631845"/>
                </a:lnTo>
                <a:lnTo>
                  <a:pt x="3591939" y="2629908"/>
                </a:lnTo>
                <a:lnTo>
                  <a:pt x="3616909" y="2629012"/>
                </a:lnTo>
                <a:lnTo>
                  <a:pt x="3625329" y="2624762"/>
                </a:lnTo>
                <a:lnTo>
                  <a:pt x="3631221" y="2617615"/>
                </a:lnTo>
                <a:lnTo>
                  <a:pt x="3634403" y="2598007"/>
                </a:lnTo>
                <a:lnTo>
                  <a:pt x="3629279" y="2556991"/>
                </a:lnTo>
                <a:lnTo>
                  <a:pt x="3621609" y="2550738"/>
                </a:lnTo>
                <a:lnTo>
                  <a:pt x="3614803" y="2550196"/>
                </a:lnTo>
                <a:lnTo>
                  <a:pt x="3608063" y="2545318"/>
                </a:lnTo>
                <a:lnTo>
                  <a:pt x="3605109" y="2549195"/>
                </a:lnTo>
                <a:lnTo>
                  <a:pt x="3572813" y="2546777"/>
                </a:lnTo>
                <a:lnTo>
                  <a:pt x="3558614" y="2533227"/>
                </a:lnTo>
                <a:lnTo>
                  <a:pt x="3538280" y="2499221"/>
                </a:lnTo>
                <a:lnTo>
                  <a:pt x="3538215" y="2486709"/>
                </a:lnTo>
                <a:lnTo>
                  <a:pt x="3549802" y="2459930"/>
                </a:lnTo>
                <a:lnTo>
                  <a:pt x="3552511" y="2462266"/>
                </a:lnTo>
                <a:lnTo>
                  <a:pt x="3575407" y="2456092"/>
                </a:lnTo>
                <a:lnTo>
                  <a:pt x="3588072" y="2455570"/>
                </a:lnTo>
                <a:lnTo>
                  <a:pt x="3594404" y="2451732"/>
                </a:lnTo>
                <a:lnTo>
                  <a:pt x="3584579" y="2435691"/>
                </a:lnTo>
                <a:close/>
                <a:moveTo>
                  <a:pt x="3637847" y="2731482"/>
                </a:moveTo>
                <a:lnTo>
                  <a:pt x="3637847" y="2731482"/>
                </a:lnTo>
                <a:lnTo>
                  <a:pt x="3641943" y="2731544"/>
                </a:lnTo>
                <a:lnTo>
                  <a:pt x="3640588" y="2724673"/>
                </a:lnTo>
                <a:lnTo>
                  <a:pt x="3644897" y="2723611"/>
                </a:lnTo>
                <a:lnTo>
                  <a:pt x="3640947" y="2721821"/>
                </a:lnTo>
                <a:lnTo>
                  <a:pt x="3641763" y="2717781"/>
                </a:lnTo>
                <a:lnTo>
                  <a:pt x="3649728" y="2716178"/>
                </a:lnTo>
                <a:lnTo>
                  <a:pt x="3645289" y="2713096"/>
                </a:lnTo>
                <a:lnTo>
                  <a:pt x="3641290" y="2716116"/>
                </a:lnTo>
                <a:lnTo>
                  <a:pt x="3639413" y="2712159"/>
                </a:lnTo>
                <a:lnTo>
                  <a:pt x="3640866" y="2706745"/>
                </a:lnTo>
                <a:lnTo>
                  <a:pt x="3647867" y="2701081"/>
                </a:lnTo>
                <a:lnTo>
                  <a:pt x="3656223" y="2702018"/>
                </a:lnTo>
                <a:lnTo>
                  <a:pt x="3655472" y="2699228"/>
                </a:lnTo>
                <a:lnTo>
                  <a:pt x="3660923" y="2695084"/>
                </a:lnTo>
                <a:lnTo>
                  <a:pt x="3649809" y="2699915"/>
                </a:lnTo>
                <a:lnTo>
                  <a:pt x="3646121" y="2699894"/>
                </a:lnTo>
                <a:lnTo>
                  <a:pt x="3645370" y="2696167"/>
                </a:lnTo>
                <a:lnTo>
                  <a:pt x="3641976" y="2704080"/>
                </a:lnTo>
                <a:lnTo>
                  <a:pt x="3638108" y="2706121"/>
                </a:lnTo>
                <a:lnTo>
                  <a:pt x="3636770" y="2704580"/>
                </a:lnTo>
                <a:lnTo>
                  <a:pt x="3636770" y="2714242"/>
                </a:lnTo>
                <a:lnTo>
                  <a:pt x="3634811" y="2716282"/>
                </a:lnTo>
                <a:lnTo>
                  <a:pt x="3637847" y="2731482"/>
                </a:lnTo>
                <a:close/>
              </a:path>
            </a:pathLst>
          </a:custGeom>
          <a:solidFill>
            <a:srgbClr val="F7964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BD0026">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3" name="My new Shape"/>
          <p:cNvSpPr/>
          <p:nvPr/>
        </p:nvSpPr>
        <p:spPr>
          <a:xfrm>
            <a:off x="2280819" y="963093"/>
            <a:ext cx="4096562" cy="2041775"/>
          </a:xfrm>
          <a:custGeom>
            <a:avLst/>
            <a:gdLst/>
            <a:ahLst/>
            <a:cxnLst/>
            <a:rect l="l" t="t" r="r" b="b"/>
            <a:pathLst>
              <a:path w="4096562" h="2041775">
                <a:moveTo>
                  <a:pt x="4046036" y="1930502"/>
                </a:moveTo>
                <a:lnTo>
                  <a:pt x="4046036" y="1930502"/>
                </a:lnTo>
                <a:lnTo>
                  <a:pt x="4049414" y="1930857"/>
                </a:lnTo>
                <a:lnTo>
                  <a:pt x="4052695" y="1928032"/>
                </a:lnTo>
                <a:lnTo>
                  <a:pt x="4096562" y="1929162"/>
                </a:lnTo>
                <a:lnTo>
                  <a:pt x="4091813" y="1932553"/>
                </a:lnTo>
                <a:lnTo>
                  <a:pt x="4089757" y="1935358"/>
                </a:lnTo>
                <a:lnTo>
                  <a:pt x="4088533" y="1943081"/>
                </a:lnTo>
                <a:lnTo>
                  <a:pt x="4086036" y="1951348"/>
                </a:lnTo>
                <a:lnTo>
                  <a:pt x="4085938" y="1958485"/>
                </a:lnTo>
                <a:lnTo>
                  <a:pt x="4082331" y="1968153"/>
                </a:lnTo>
                <a:lnTo>
                  <a:pt x="4082739" y="1980457"/>
                </a:lnTo>
                <a:lnTo>
                  <a:pt x="4086542" y="1980478"/>
                </a:lnTo>
                <a:lnTo>
                  <a:pt x="4087782" y="1982591"/>
                </a:lnTo>
                <a:lnTo>
                  <a:pt x="4087668" y="1984893"/>
                </a:lnTo>
                <a:lnTo>
                  <a:pt x="4082903" y="1984663"/>
                </a:lnTo>
                <a:lnTo>
                  <a:pt x="4083506" y="1999665"/>
                </a:lnTo>
                <a:lnTo>
                  <a:pt x="4087913" y="1999706"/>
                </a:lnTo>
                <a:lnTo>
                  <a:pt x="4088517" y="2002133"/>
                </a:lnTo>
                <a:lnTo>
                  <a:pt x="4087913" y="2002468"/>
                </a:lnTo>
                <a:lnTo>
                  <a:pt x="4087815" y="2006422"/>
                </a:lnTo>
                <a:lnTo>
                  <a:pt x="4084861" y="2006276"/>
                </a:lnTo>
                <a:lnTo>
                  <a:pt x="4084845" y="2007908"/>
                </a:lnTo>
                <a:lnTo>
                  <a:pt x="4089202" y="2007364"/>
                </a:lnTo>
                <a:lnTo>
                  <a:pt x="4089741" y="2010000"/>
                </a:lnTo>
                <a:lnTo>
                  <a:pt x="4088566" y="2012615"/>
                </a:lnTo>
                <a:lnTo>
                  <a:pt x="4083262" y="2011443"/>
                </a:lnTo>
                <a:lnTo>
                  <a:pt x="4083490" y="2035583"/>
                </a:lnTo>
                <a:lnTo>
                  <a:pt x="4089577" y="2035437"/>
                </a:lnTo>
                <a:lnTo>
                  <a:pt x="4089447" y="2041775"/>
                </a:lnTo>
                <a:lnTo>
                  <a:pt x="3992997" y="2032676"/>
                </a:lnTo>
                <a:lnTo>
                  <a:pt x="3989211" y="2032446"/>
                </a:lnTo>
                <a:lnTo>
                  <a:pt x="3989195" y="2033408"/>
                </a:lnTo>
                <a:lnTo>
                  <a:pt x="3988215" y="2032341"/>
                </a:lnTo>
                <a:lnTo>
                  <a:pt x="3978146" y="2031442"/>
                </a:lnTo>
                <a:lnTo>
                  <a:pt x="3978114" y="2030249"/>
                </a:lnTo>
                <a:lnTo>
                  <a:pt x="3974344" y="2030270"/>
                </a:lnTo>
                <a:lnTo>
                  <a:pt x="3972516" y="2031651"/>
                </a:lnTo>
                <a:lnTo>
                  <a:pt x="3968354" y="2030291"/>
                </a:lnTo>
                <a:lnTo>
                  <a:pt x="3744611" y="2010857"/>
                </a:lnTo>
                <a:lnTo>
                  <a:pt x="3743680" y="2002426"/>
                </a:lnTo>
                <a:lnTo>
                  <a:pt x="3740759" y="2000606"/>
                </a:lnTo>
                <a:lnTo>
                  <a:pt x="3735504" y="2000502"/>
                </a:lnTo>
                <a:lnTo>
                  <a:pt x="3735455" y="1980143"/>
                </a:lnTo>
                <a:lnTo>
                  <a:pt x="3741298" y="1977339"/>
                </a:lnTo>
                <a:lnTo>
                  <a:pt x="3740580" y="1968446"/>
                </a:lnTo>
                <a:lnTo>
                  <a:pt x="3760718" y="1968362"/>
                </a:lnTo>
                <a:lnTo>
                  <a:pt x="3794369" y="1952248"/>
                </a:lnTo>
                <a:lnTo>
                  <a:pt x="3794076" y="1950867"/>
                </a:lnTo>
                <a:lnTo>
                  <a:pt x="3779894" y="1945320"/>
                </a:lnTo>
                <a:lnTo>
                  <a:pt x="3779225" y="1932155"/>
                </a:lnTo>
                <a:lnTo>
                  <a:pt x="3774312" y="1926734"/>
                </a:lnTo>
                <a:lnTo>
                  <a:pt x="3772044" y="1926692"/>
                </a:lnTo>
                <a:lnTo>
                  <a:pt x="3771881" y="1877116"/>
                </a:lnTo>
                <a:lnTo>
                  <a:pt x="3799167" y="1877095"/>
                </a:lnTo>
                <a:lnTo>
                  <a:pt x="3798923" y="1862228"/>
                </a:lnTo>
                <a:lnTo>
                  <a:pt x="3729841" y="1861977"/>
                </a:lnTo>
                <a:lnTo>
                  <a:pt x="3722954" y="1785060"/>
                </a:lnTo>
                <a:lnTo>
                  <a:pt x="3745573" y="1779382"/>
                </a:lnTo>
                <a:lnTo>
                  <a:pt x="3745541" y="1770561"/>
                </a:lnTo>
                <a:lnTo>
                  <a:pt x="3763280" y="1770477"/>
                </a:lnTo>
                <a:lnTo>
                  <a:pt x="3771375" y="1780262"/>
                </a:lnTo>
                <a:lnTo>
                  <a:pt x="3846837" y="1780556"/>
                </a:lnTo>
                <a:lnTo>
                  <a:pt x="3882088" y="1812254"/>
                </a:lnTo>
                <a:lnTo>
                  <a:pt x="3882121" y="1815731"/>
                </a:lnTo>
                <a:lnTo>
                  <a:pt x="3886250" y="1815773"/>
                </a:lnTo>
                <a:lnTo>
                  <a:pt x="3919868" y="1846333"/>
                </a:lnTo>
                <a:lnTo>
                  <a:pt x="3922904" y="1847820"/>
                </a:lnTo>
                <a:lnTo>
                  <a:pt x="3927914" y="1848008"/>
                </a:lnTo>
                <a:lnTo>
                  <a:pt x="3927947" y="1855757"/>
                </a:lnTo>
                <a:lnTo>
                  <a:pt x="3932532" y="1857516"/>
                </a:lnTo>
                <a:lnTo>
                  <a:pt x="3940121" y="1862563"/>
                </a:lnTo>
                <a:lnTo>
                  <a:pt x="3939207" y="1863568"/>
                </a:lnTo>
                <a:lnTo>
                  <a:pt x="3949015" y="1872489"/>
                </a:lnTo>
                <a:lnTo>
                  <a:pt x="3952279" y="1873494"/>
                </a:lnTo>
                <a:lnTo>
                  <a:pt x="3952834" y="1876739"/>
                </a:lnTo>
                <a:lnTo>
                  <a:pt x="3961582" y="1875127"/>
                </a:lnTo>
                <a:lnTo>
                  <a:pt x="3961565" y="1877116"/>
                </a:lnTo>
                <a:lnTo>
                  <a:pt x="3967375" y="1879168"/>
                </a:lnTo>
                <a:lnTo>
                  <a:pt x="3971178" y="1882875"/>
                </a:lnTo>
                <a:lnTo>
                  <a:pt x="3967718" y="1877493"/>
                </a:lnTo>
                <a:lnTo>
                  <a:pt x="3970965" y="1881974"/>
                </a:lnTo>
                <a:lnTo>
                  <a:pt x="3975780" y="1886685"/>
                </a:lnTo>
                <a:lnTo>
                  <a:pt x="3972026" y="1882351"/>
                </a:lnTo>
                <a:lnTo>
                  <a:pt x="3970623" y="1877472"/>
                </a:lnTo>
                <a:lnTo>
                  <a:pt x="3977477" y="1877326"/>
                </a:lnTo>
                <a:lnTo>
                  <a:pt x="3978766" y="1876363"/>
                </a:lnTo>
                <a:lnTo>
                  <a:pt x="3980676" y="1876363"/>
                </a:lnTo>
                <a:lnTo>
                  <a:pt x="3980757" y="1877263"/>
                </a:lnTo>
                <a:lnTo>
                  <a:pt x="4010720" y="1876656"/>
                </a:lnTo>
                <a:lnTo>
                  <a:pt x="4015029" y="1879126"/>
                </a:lnTo>
                <a:lnTo>
                  <a:pt x="4013642" y="1881116"/>
                </a:lnTo>
                <a:lnTo>
                  <a:pt x="4012581" y="1886141"/>
                </a:lnTo>
                <a:lnTo>
                  <a:pt x="4013788" y="1890936"/>
                </a:lnTo>
                <a:lnTo>
                  <a:pt x="4018211" y="1898515"/>
                </a:lnTo>
                <a:lnTo>
                  <a:pt x="4018407" y="1914781"/>
                </a:lnTo>
                <a:lnTo>
                  <a:pt x="4030190" y="1921773"/>
                </a:lnTo>
                <a:lnTo>
                  <a:pt x="4039982" y="1924431"/>
                </a:lnTo>
                <a:lnTo>
                  <a:pt x="4041548" y="1921584"/>
                </a:lnTo>
                <a:lnTo>
                  <a:pt x="4048599" y="1921898"/>
                </a:lnTo>
                <a:lnTo>
                  <a:pt x="4048615" y="1928011"/>
                </a:lnTo>
                <a:lnTo>
                  <a:pt x="4049904" y="1927990"/>
                </a:lnTo>
                <a:lnTo>
                  <a:pt x="4046036" y="1930502"/>
                </a:lnTo>
                <a:close/>
              </a:path>
            </a:pathLst>
          </a:custGeom>
          <a:solidFill>
            <a:srgbClr val="BD002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D8D3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4" name="My new Shape"/>
          <p:cNvSpPr/>
          <p:nvPr/>
        </p:nvSpPr>
        <p:spPr>
          <a:xfrm>
            <a:off x="2280819" y="963093"/>
            <a:ext cx="4803844" cy="1802073"/>
          </a:xfrm>
          <a:custGeom>
            <a:avLst/>
            <a:gdLst/>
            <a:ahLst/>
            <a:cxnLst/>
            <a:rect l="l" t="t" r="r" b="b"/>
            <a:pathLst>
              <a:path w="4803844" h="1802073">
                <a:moveTo>
                  <a:pt x="4152343" y="1598995"/>
                </a:moveTo>
                <a:lnTo>
                  <a:pt x="4152343" y="1598995"/>
                </a:lnTo>
                <a:lnTo>
                  <a:pt x="4147757" y="1599268"/>
                </a:lnTo>
                <a:lnTo>
                  <a:pt x="4148655" y="1586261"/>
                </a:lnTo>
                <a:lnTo>
                  <a:pt x="4152457" y="1586743"/>
                </a:lnTo>
                <a:lnTo>
                  <a:pt x="4148655" y="1586261"/>
                </a:lnTo>
                <a:lnTo>
                  <a:pt x="4147953" y="1570588"/>
                </a:lnTo>
                <a:lnTo>
                  <a:pt x="4153763" y="1565237"/>
                </a:lnTo>
                <a:lnTo>
                  <a:pt x="4159132" y="1546687"/>
                </a:lnTo>
                <a:lnTo>
                  <a:pt x="4158218" y="1543182"/>
                </a:lnTo>
                <a:lnTo>
                  <a:pt x="4167227" y="1549289"/>
                </a:lnTo>
                <a:lnTo>
                  <a:pt x="4168598" y="1548345"/>
                </a:lnTo>
                <a:lnTo>
                  <a:pt x="4152719" y="1535144"/>
                </a:lnTo>
                <a:lnTo>
                  <a:pt x="4146403" y="1535585"/>
                </a:lnTo>
                <a:lnTo>
                  <a:pt x="4146207" y="1505801"/>
                </a:lnTo>
                <a:lnTo>
                  <a:pt x="4141458" y="1506767"/>
                </a:lnTo>
                <a:lnTo>
                  <a:pt x="4140936" y="1491967"/>
                </a:lnTo>
                <a:lnTo>
                  <a:pt x="4146125" y="1496691"/>
                </a:lnTo>
                <a:lnTo>
                  <a:pt x="4145587" y="1421476"/>
                </a:lnTo>
                <a:lnTo>
                  <a:pt x="4156537" y="1411457"/>
                </a:lnTo>
                <a:lnTo>
                  <a:pt x="4159328" y="1405849"/>
                </a:lnTo>
                <a:lnTo>
                  <a:pt x="4170360" y="1408831"/>
                </a:lnTo>
                <a:lnTo>
                  <a:pt x="4184787" y="1400723"/>
                </a:lnTo>
                <a:lnTo>
                  <a:pt x="4187741" y="1396438"/>
                </a:lnTo>
                <a:lnTo>
                  <a:pt x="4203212" y="1391480"/>
                </a:lnTo>
                <a:lnTo>
                  <a:pt x="4207047" y="1380052"/>
                </a:lnTo>
                <a:lnTo>
                  <a:pt x="4215713" y="1377047"/>
                </a:lnTo>
                <a:lnTo>
                  <a:pt x="4225358" y="1368475"/>
                </a:lnTo>
                <a:lnTo>
                  <a:pt x="4228964" y="1368538"/>
                </a:lnTo>
                <a:lnTo>
                  <a:pt x="4234399" y="1375535"/>
                </a:lnTo>
                <a:lnTo>
                  <a:pt x="4238560" y="1375682"/>
                </a:lnTo>
                <a:lnTo>
                  <a:pt x="4245023" y="1369547"/>
                </a:lnTo>
                <a:lnTo>
                  <a:pt x="4245872" y="1364861"/>
                </a:lnTo>
                <a:lnTo>
                  <a:pt x="4250735" y="1360911"/>
                </a:lnTo>
                <a:lnTo>
                  <a:pt x="4251029" y="1356015"/>
                </a:lnTo>
                <a:lnTo>
                  <a:pt x="4259270" y="1355427"/>
                </a:lnTo>
                <a:lnTo>
                  <a:pt x="4262697" y="1351771"/>
                </a:lnTo>
                <a:lnTo>
                  <a:pt x="4267593" y="1352401"/>
                </a:lnTo>
                <a:lnTo>
                  <a:pt x="4269584" y="1357444"/>
                </a:lnTo>
                <a:lnTo>
                  <a:pt x="4288793" y="1366752"/>
                </a:lnTo>
                <a:lnTo>
                  <a:pt x="4288711" y="1360050"/>
                </a:lnTo>
                <a:lnTo>
                  <a:pt x="4310955" y="1356162"/>
                </a:lnTo>
                <a:lnTo>
                  <a:pt x="4321677" y="1358852"/>
                </a:lnTo>
                <a:lnTo>
                  <a:pt x="4344508" y="1342440"/>
                </a:lnTo>
                <a:lnTo>
                  <a:pt x="4353141" y="1343911"/>
                </a:lnTo>
                <a:lnTo>
                  <a:pt x="4359539" y="1350279"/>
                </a:lnTo>
                <a:lnTo>
                  <a:pt x="4370718" y="1349270"/>
                </a:lnTo>
                <a:lnTo>
                  <a:pt x="4371256" y="1352044"/>
                </a:lnTo>
                <a:lnTo>
                  <a:pt x="4389290" y="1359146"/>
                </a:lnTo>
                <a:lnTo>
                  <a:pt x="4395703" y="1358873"/>
                </a:lnTo>
                <a:lnTo>
                  <a:pt x="4399718" y="1360974"/>
                </a:lnTo>
                <a:lnTo>
                  <a:pt x="4403129" y="1366143"/>
                </a:lnTo>
                <a:lnTo>
                  <a:pt x="4401627" y="1369988"/>
                </a:lnTo>
                <a:lnTo>
                  <a:pt x="4403651" y="1374253"/>
                </a:lnTo>
                <a:lnTo>
                  <a:pt x="4402378" y="1369883"/>
                </a:lnTo>
                <a:lnTo>
                  <a:pt x="4404728" y="1367025"/>
                </a:lnTo>
                <a:lnTo>
                  <a:pt x="4416609" y="1365450"/>
                </a:lnTo>
                <a:lnTo>
                  <a:pt x="4419775" y="1350174"/>
                </a:lnTo>
                <a:lnTo>
                  <a:pt x="4426417" y="1348282"/>
                </a:lnTo>
                <a:lnTo>
                  <a:pt x="4428702" y="1353157"/>
                </a:lnTo>
                <a:lnTo>
                  <a:pt x="4428343" y="1347967"/>
                </a:lnTo>
                <a:lnTo>
                  <a:pt x="4431803" y="1344878"/>
                </a:lnTo>
                <a:lnTo>
                  <a:pt x="4429942" y="1338742"/>
                </a:lnTo>
                <a:lnTo>
                  <a:pt x="4438722" y="1338174"/>
                </a:lnTo>
                <a:lnTo>
                  <a:pt x="4440534" y="1319134"/>
                </a:lnTo>
                <a:lnTo>
                  <a:pt x="4447633" y="1315603"/>
                </a:lnTo>
                <a:lnTo>
                  <a:pt x="4447616" y="1305871"/>
                </a:lnTo>
                <a:lnTo>
                  <a:pt x="4457066" y="1304420"/>
                </a:lnTo>
                <a:lnTo>
                  <a:pt x="4457800" y="1301478"/>
                </a:lnTo>
                <a:lnTo>
                  <a:pt x="4455107" y="1299270"/>
                </a:lnTo>
                <a:lnTo>
                  <a:pt x="4465470" y="1299333"/>
                </a:lnTo>
                <a:lnTo>
                  <a:pt x="4462304" y="1294982"/>
                </a:lnTo>
                <a:lnTo>
                  <a:pt x="4466596" y="1292123"/>
                </a:lnTo>
                <a:lnTo>
                  <a:pt x="4468832" y="1285880"/>
                </a:lnTo>
                <a:lnTo>
                  <a:pt x="4473255" y="1285375"/>
                </a:lnTo>
                <a:lnTo>
                  <a:pt x="4469142" y="1283168"/>
                </a:lnTo>
                <a:lnTo>
                  <a:pt x="4466694" y="1284892"/>
                </a:lnTo>
                <a:lnTo>
                  <a:pt x="4460607" y="1280582"/>
                </a:lnTo>
                <a:lnTo>
                  <a:pt x="4462223" y="1277365"/>
                </a:lnTo>
                <a:lnTo>
                  <a:pt x="4469109" y="1274590"/>
                </a:lnTo>
                <a:lnTo>
                  <a:pt x="4470839" y="1270680"/>
                </a:lnTo>
                <a:lnTo>
                  <a:pt x="4473532" y="1240927"/>
                </a:lnTo>
                <a:lnTo>
                  <a:pt x="4471100" y="1237247"/>
                </a:lnTo>
                <a:lnTo>
                  <a:pt x="4474397" y="1232031"/>
                </a:lnTo>
                <a:lnTo>
                  <a:pt x="4471035" y="1219539"/>
                </a:lnTo>
                <a:lnTo>
                  <a:pt x="4468881" y="1217562"/>
                </a:lnTo>
                <a:lnTo>
                  <a:pt x="4469779" y="1213355"/>
                </a:lnTo>
                <a:lnTo>
                  <a:pt x="4472683" y="1213944"/>
                </a:lnTo>
                <a:lnTo>
                  <a:pt x="4470774" y="1217457"/>
                </a:lnTo>
                <a:lnTo>
                  <a:pt x="4473516" y="1215396"/>
                </a:lnTo>
                <a:lnTo>
                  <a:pt x="4484711" y="1217520"/>
                </a:lnTo>
                <a:lnTo>
                  <a:pt x="4487306" y="1220822"/>
                </a:lnTo>
                <a:lnTo>
                  <a:pt x="4487175" y="1216237"/>
                </a:lnTo>
                <a:lnTo>
                  <a:pt x="4489917" y="1216805"/>
                </a:lnTo>
                <a:lnTo>
                  <a:pt x="4497604" y="1212472"/>
                </a:lnTo>
                <a:lnTo>
                  <a:pt x="4495123" y="1209086"/>
                </a:lnTo>
                <a:lnTo>
                  <a:pt x="4497261" y="1198274"/>
                </a:lnTo>
                <a:lnTo>
                  <a:pt x="4506090" y="1189839"/>
                </a:lnTo>
                <a:lnTo>
                  <a:pt x="4505503" y="1185232"/>
                </a:lnTo>
                <a:lnTo>
                  <a:pt x="4508538" y="1178437"/>
                </a:lnTo>
                <a:lnTo>
                  <a:pt x="4513483" y="1178016"/>
                </a:lnTo>
                <a:lnTo>
                  <a:pt x="4520778" y="1169622"/>
                </a:lnTo>
                <a:lnTo>
                  <a:pt x="4527518" y="1165877"/>
                </a:lnTo>
                <a:lnTo>
                  <a:pt x="4530162" y="1160448"/>
                </a:lnTo>
                <a:lnTo>
                  <a:pt x="4533572" y="1160953"/>
                </a:lnTo>
                <a:lnTo>
                  <a:pt x="4536722" y="1148434"/>
                </a:lnTo>
                <a:lnTo>
                  <a:pt x="4542010" y="1142121"/>
                </a:lnTo>
                <a:lnTo>
                  <a:pt x="4546677" y="1143342"/>
                </a:lnTo>
                <a:lnTo>
                  <a:pt x="4550676" y="1140711"/>
                </a:lnTo>
                <a:lnTo>
                  <a:pt x="4550594" y="1135998"/>
                </a:lnTo>
                <a:lnTo>
                  <a:pt x="4548440" y="1136334"/>
                </a:lnTo>
                <a:lnTo>
                  <a:pt x="4547820" y="1127390"/>
                </a:lnTo>
                <a:lnTo>
                  <a:pt x="4541373" y="1121961"/>
                </a:lnTo>
                <a:lnTo>
                  <a:pt x="4544099" y="1121414"/>
                </a:lnTo>
                <a:lnTo>
                  <a:pt x="4544001" y="1117436"/>
                </a:lnTo>
                <a:lnTo>
                  <a:pt x="4546530" y="1117267"/>
                </a:lnTo>
                <a:lnTo>
                  <a:pt x="4545306" y="1119372"/>
                </a:lnTo>
                <a:lnTo>
                  <a:pt x="4547314" y="1123139"/>
                </a:lnTo>
                <a:lnTo>
                  <a:pt x="4551508" y="1122655"/>
                </a:lnTo>
                <a:lnTo>
                  <a:pt x="4551263" y="1119646"/>
                </a:lnTo>
                <a:lnTo>
                  <a:pt x="4561593" y="1124886"/>
                </a:lnTo>
                <a:lnTo>
                  <a:pt x="4562752" y="1123518"/>
                </a:lnTo>
                <a:lnTo>
                  <a:pt x="4561708" y="1120088"/>
                </a:lnTo>
                <a:lnTo>
                  <a:pt x="4563731" y="1117373"/>
                </a:lnTo>
                <a:lnTo>
                  <a:pt x="4566897" y="1116194"/>
                </a:lnTo>
                <a:lnTo>
                  <a:pt x="4570635" y="1119035"/>
                </a:lnTo>
                <a:lnTo>
                  <a:pt x="4575710" y="1115142"/>
                </a:lnTo>
                <a:lnTo>
                  <a:pt x="4573686" y="1111206"/>
                </a:lnTo>
                <a:lnTo>
                  <a:pt x="4574682" y="1106197"/>
                </a:lnTo>
                <a:lnTo>
                  <a:pt x="4578778" y="1106575"/>
                </a:lnTo>
                <a:lnTo>
                  <a:pt x="4592601" y="1101145"/>
                </a:lnTo>
                <a:lnTo>
                  <a:pt x="4594119" y="1102787"/>
                </a:lnTo>
                <a:lnTo>
                  <a:pt x="4600500" y="1101882"/>
                </a:lnTo>
                <a:lnTo>
                  <a:pt x="4603225" y="1096325"/>
                </a:lnTo>
                <a:lnTo>
                  <a:pt x="4600581" y="1092999"/>
                </a:lnTo>
                <a:lnTo>
                  <a:pt x="4600581" y="1089968"/>
                </a:lnTo>
                <a:lnTo>
                  <a:pt x="4606408" y="1087610"/>
                </a:lnTo>
                <a:lnTo>
                  <a:pt x="4607566" y="1084116"/>
                </a:lnTo>
                <a:lnTo>
                  <a:pt x="4614339" y="1081968"/>
                </a:lnTo>
                <a:lnTo>
                  <a:pt x="4619773" y="1076663"/>
                </a:lnTo>
                <a:lnTo>
                  <a:pt x="4625975" y="1076958"/>
                </a:lnTo>
                <a:lnTo>
                  <a:pt x="4636583" y="1060915"/>
                </a:lnTo>
                <a:lnTo>
                  <a:pt x="4638329" y="1061379"/>
                </a:lnTo>
                <a:lnTo>
                  <a:pt x="4639275" y="1065716"/>
                </a:lnTo>
                <a:lnTo>
                  <a:pt x="4641642" y="1048956"/>
                </a:lnTo>
                <a:lnTo>
                  <a:pt x="4648757" y="1045292"/>
                </a:lnTo>
                <a:lnTo>
                  <a:pt x="4654355" y="1051083"/>
                </a:lnTo>
                <a:lnTo>
                  <a:pt x="4657668" y="1051293"/>
                </a:lnTo>
                <a:lnTo>
                  <a:pt x="4657521" y="1044976"/>
                </a:lnTo>
                <a:lnTo>
                  <a:pt x="4652446" y="1042281"/>
                </a:lnTo>
                <a:lnTo>
                  <a:pt x="4654143" y="1040786"/>
                </a:lnTo>
                <a:lnTo>
                  <a:pt x="4672486" y="1043966"/>
                </a:lnTo>
                <a:lnTo>
                  <a:pt x="4676125" y="1041355"/>
                </a:lnTo>
                <a:lnTo>
                  <a:pt x="4678965" y="1034995"/>
                </a:lnTo>
                <a:lnTo>
                  <a:pt x="4684090" y="1032552"/>
                </a:lnTo>
                <a:lnTo>
                  <a:pt x="4678459" y="1037564"/>
                </a:lnTo>
                <a:lnTo>
                  <a:pt x="4679226" y="1042997"/>
                </a:lnTo>
                <a:lnTo>
                  <a:pt x="4669059" y="1049525"/>
                </a:lnTo>
                <a:lnTo>
                  <a:pt x="4671719" y="1051567"/>
                </a:lnTo>
                <a:lnTo>
                  <a:pt x="4679438" y="1050683"/>
                </a:lnTo>
                <a:lnTo>
                  <a:pt x="4670658" y="1071674"/>
                </a:lnTo>
                <a:lnTo>
                  <a:pt x="4656607" y="1081084"/>
                </a:lnTo>
                <a:lnTo>
                  <a:pt x="4657929" y="1082410"/>
                </a:lnTo>
                <a:lnTo>
                  <a:pt x="4662384" y="1080032"/>
                </a:lnTo>
                <a:lnTo>
                  <a:pt x="4663396" y="1077105"/>
                </a:lnTo>
                <a:lnTo>
                  <a:pt x="4669483" y="1078053"/>
                </a:lnTo>
                <a:lnTo>
                  <a:pt x="4670006" y="1080895"/>
                </a:lnTo>
                <a:lnTo>
                  <a:pt x="4667199" y="1083526"/>
                </a:lnTo>
                <a:lnTo>
                  <a:pt x="4667998" y="1086958"/>
                </a:lnTo>
                <a:lnTo>
                  <a:pt x="4660915" y="1091252"/>
                </a:lnTo>
                <a:lnTo>
                  <a:pt x="4681642" y="1082958"/>
                </a:lnTo>
                <a:lnTo>
                  <a:pt x="4683061" y="1085105"/>
                </a:lnTo>
                <a:lnTo>
                  <a:pt x="4685330" y="1083610"/>
                </a:lnTo>
                <a:lnTo>
                  <a:pt x="4687207" y="1085400"/>
                </a:lnTo>
                <a:lnTo>
                  <a:pt x="4686766" y="1083631"/>
                </a:lnTo>
                <a:lnTo>
                  <a:pt x="4690601" y="1080453"/>
                </a:lnTo>
                <a:lnTo>
                  <a:pt x="4695203" y="1088263"/>
                </a:lnTo>
                <a:lnTo>
                  <a:pt x="4696199" y="1080368"/>
                </a:lnTo>
                <a:lnTo>
                  <a:pt x="4698173" y="1080116"/>
                </a:lnTo>
                <a:lnTo>
                  <a:pt x="4704734" y="1070621"/>
                </a:lnTo>
                <a:lnTo>
                  <a:pt x="4707835" y="1074011"/>
                </a:lnTo>
                <a:lnTo>
                  <a:pt x="4708292" y="1071463"/>
                </a:lnTo>
                <a:lnTo>
                  <a:pt x="4709108" y="1070811"/>
                </a:lnTo>
                <a:lnTo>
                  <a:pt x="4709875" y="1070832"/>
                </a:lnTo>
                <a:lnTo>
                  <a:pt x="4704979" y="1083168"/>
                </a:lnTo>
                <a:lnTo>
                  <a:pt x="4704914" y="1093378"/>
                </a:lnTo>
                <a:lnTo>
                  <a:pt x="4709010" y="1096998"/>
                </a:lnTo>
                <a:lnTo>
                  <a:pt x="4710152" y="1103418"/>
                </a:lnTo>
                <a:lnTo>
                  <a:pt x="4712567" y="1103818"/>
                </a:lnTo>
                <a:lnTo>
                  <a:pt x="4711458" y="1106933"/>
                </a:lnTo>
                <a:lnTo>
                  <a:pt x="4715472" y="1115058"/>
                </a:lnTo>
                <a:lnTo>
                  <a:pt x="4714248" y="1122845"/>
                </a:lnTo>
                <a:lnTo>
                  <a:pt x="4719259" y="1128737"/>
                </a:lnTo>
                <a:lnTo>
                  <a:pt x="4720760" y="1125454"/>
                </a:lnTo>
                <a:lnTo>
                  <a:pt x="4731874" y="1120109"/>
                </a:lnTo>
                <a:lnTo>
                  <a:pt x="4742906" y="1109606"/>
                </a:lnTo>
                <a:lnTo>
                  <a:pt x="4747312" y="1112237"/>
                </a:lnTo>
                <a:lnTo>
                  <a:pt x="4749401" y="1111353"/>
                </a:lnTo>
                <a:lnTo>
                  <a:pt x="4752698" y="1107923"/>
                </a:lnTo>
                <a:lnTo>
                  <a:pt x="4752486" y="1100703"/>
                </a:lnTo>
                <a:lnTo>
                  <a:pt x="4756696" y="1096641"/>
                </a:lnTo>
                <a:lnTo>
                  <a:pt x="4763730" y="1097335"/>
                </a:lnTo>
                <a:lnTo>
                  <a:pt x="4778450" y="1086642"/>
                </a:lnTo>
                <a:lnTo>
                  <a:pt x="4786724" y="1083821"/>
                </a:lnTo>
                <a:lnTo>
                  <a:pt x="4799731" y="1083337"/>
                </a:lnTo>
                <a:lnTo>
                  <a:pt x="4798116" y="1084347"/>
                </a:lnTo>
                <a:lnTo>
                  <a:pt x="4800221" y="1091231"/>
                </a:lnTo>
                <a:lnTo>
                  <a:pt x="4798018" y="1103587"/>
                </a:lnTo>
                <a:lnTo>
                  <a:pt x="4800759" y="1120803"/>
                </a:lnTo>
                <a:lnTo>
                  <a:pt x="4803844" y="1126843"/>
                </a:lnTo>
                <a:lnTo>
                  <a:pt x="4800531" y="1130379"/>
                </a:lnTo>
                <a:lnTo>
                  <a:pt x="4800188" y="1133851"/>
                </a:lnTo>
                <a:lnTo>
                  <a:pt x="4796696" y="1135766"/>
                </a:lnTo>
                <a:lnTo>
                  <a:pt x="4796239" y="1140522"/>
                </a:lnTo>
                <a:lnTo>
                  <a:pt x="4789744" y="1142226"/>
                </a:lnTo>
                <a:lnTo>
                  <a:pt x="4776949" y="1150664"/>
                </a:lnTo>
                <a:lnTo>
                  <a:pt x="4775137" y="1158386"/>
                </a:lnTo>
                <a:lnTo>
                  <a:pt x="4782938" y="1159796"/>
                </a:lnTo>
                <a:lnTo>
                  <a:pt x="4786594" y="1163142"/>
                </a:lnTo>
                <a:lnTo>
                  <a:pt x="4784195" y="1172315"/>
                </a:lnTo>
                <a:lnTo>
                  <a:pt x="4779625" y="1170547"/>
                </a:lnTo>
                <a:lnTo>
                  <a:pt x="4776949" y="1172904"/>
                </a:lnTo>
                <a:lnTo>
                  <a:pt x="4778303" y="1175786"/>
                </a:lnTo>
                <a:lnTo>
                  <a:pt x="4790233" y="1176691"/>
                </a:lnTo>
                <a:lnTo>
                  <a:pt x="4791767" y="1178773"/>
                </a:lnTo>
                <a:lnTo>
                  <a:pt x="4791522" y="1183801"/>
                </a:lnTo>
                <a:lnTo>
                  <a:pt x="4788781" y="1189145"/>
                </a:lnTo>
                <a:lnTo>
                  <a:pt x="4786692" y="1189418"/>
                </a:lnTo>
                <a:lnTo>
                  <a:pt x="4779560" y="1182792"/>
                </a:lnTo>
                <a:lnTo>
                  <a:pt x="4775660" y="1173472"/>
                </a:lnTo>
                <a:lnTo>
                  <a:pt x="4773048" y="1174966"/>
                </a:lnTo>
                <a:lnTo>
                  <a:pt x="4770911" y="1184453"/>
                </a:lnTo>
                <a:lnTo>
                  <a:pt x="4768495" y="1177869"/>
                </a:lnTo>
                <a:lnTo>
                  <a:pt x="4766863" y="1179173"/>
                </a:lnTo>
                <a:lnTo>
                  <a:pt x="4765068" y="1193352"/>
                </a:lnTo>
                <a:lnTo>
                  <a:pt x="4750397" y="1206520"/>
                </a:lnTo>
                <a:lnTo>
                  <a:pt x="4755293" y="1209717"/>
                </a:lnTo>
                <a:lnTo>
                  <a:pt x="4751376" y="1210264"/>
                </a:lnTo>
                <a:lnTo>
                  <a:pt x="4751376" y="1214744"/>
                </a:lnTo>
                <a:lnTo>
                  <a:pt x="4749026" y="1216510"/>
                </a:lnTo>
                <a:lnTo>
                  <a:pt x="4748553" y="1219791"/>
                </a:lnTo>
                <a:lnTo>
                  <a:pt x="4752143" y="1220170"/>
                </a:lnTo>
                <a:lnTo>
                  <a:pt x="4751768" y="1224692"/>
                </a:lnTo>
                <a:lnTo>
                  <a:pt x="4757267" y="1224944"/>
                </a:lnTo>
                <a:lnTo>
                  <a:pt x="4757218" y="1228645"/>
                </a:lnTo>
                <a:lnTo>
                  <a:pt x="4754346" y="1232725"/>
                </a:lnTo>
                <a:lnTo>
                  <a:pt x="4755113" y="1238803"/>
                </a:lnTo>
                <a:lnTo>
                  <a:pt x="4753873" y="1241831"/>
                </a:lnTo>
                <a:lnTo>
                  <a:pt x="4750903" y="1242988"/>
                </a:lnTo>
                <a:lnTo>
                  <a:pt x="4750429" y="1247929"/>
                </a:lnTo>
                <a:lnTo>
                  <a:pt x="4741176" y="1255352"/>
                </a:lnTo>
                <a:lnTo>
                  <a:pt x="4746251" y="1247509"/>
                </a:lnTo>
                <a:lnTo>
                  <a:pt x="4745387" y="1241495"/>
                </a:lnTo>
                <a:lnTo>
                  <a:pt x="4740882" y="1239665"/>
                </a:lnTo>
                <a:lnTo>
                  <a:pt x="4738304" y="1246878"/>
                </a:lnTo>
                <a:lnTo>
                  <a:pt x="4736052" y="1248560"/>
                </a:lnTo>
                <a:lnTo>
                  <a:pt x="4731972" y="1245826"/>
                </a:lnTo>
                <a:lnTo>
                  <a:pt x="4730960" y="1249717"/>
                </a:lnTo>
                <a:lnTo>
                  <a:pt x="4734991" y="1256025"/>
                </a:lnTo>
                <a:lnTo>
                  <a:pt x="4733359" y="1262900"/>
                </a:lnTo>
                <a:lnTo>
                  <a:pt x="4730682" y="1262711"/>
                </a:lnTo>
                <a:lnTo>
                  <a:pt x="4726227" y="1254237"/>
                </a:lnTo>
                <a:lnTo>
                  <a:pt x="4717822" y="1244502"/>
                </a:lnTo>
                <a:lnTo>
                  <a:pt x="4714901" y="1246352"/>
                </a:lnTo>
                <a:lnTo>
                  <a:pt x="4710217" y="1258380"/>
                </a:lnTo>
                <a:lnTo>
                  <a:pt x="4707264" y="1252681"/>
                </a:lnTo>
                <a:lnTo>
                  <a:pt x="4703282" y="1252618"/>
                </a:lnTo>
                <a:lnTo>
                  <a:pt x="4700018" y="1255352"/>
                </a:lnTo>
                <a:lnTo>
                  <a:pt x="4695171" y="1251189"/>
                </a:lnTo>
                <a:lnTo>
                  <a:pt x="4701878" y="1244439"/>
                </a:lnTo>
                <a:lnTo>
                  <a:pt x="4696264" y="1244712"/>
                </a:lnTo>
                <a:lnTo>
                  <a:pt x="4692103" y="1241915"/>
                </a:lnTo>
                <a:lnTo>
                  <a:pt x="4689361" y="1235186"/>
                </a:lnTo>
                <a:lnTo>
                  <a:pt x="4691238" y="1233545"/>
                </a:lnTo>
                <a:lnTo>
                  <a:pt x="4687288" y="1228183"/>
                </a:lnTo>
                <a:lnTo>
                  <a:pt x="4687419" y="1224481"/>
                </a:lnTo>
                <a:lnTo>
                  <a:pt x="4684546" y="1232263"/>
                </a:lnTo>
                <a:lnTo>
                  <a:pt x="4677921" y="1239497"/>
                </a:lnTo>
                <a:lnTo>
                  <a:pt x="4669940" y="1252724"/>
                </a:lnTo>
                <a:lnTo>
                  <a:pt x="4661013" y="1258821"/>
                </a:lnTo>
                <a:lnTo>
                  <a:pt x="4657374" y="1258022"/>
                </a:lnTo>
                <a:lnTo>
                  <a:pt x="4648676" y="1261828"/>
                </a:lnTo>
                <a:lnTo>
                  <a:pt x="4643682" y="1266874"/>
                </a:lnTo>
                <a:lnTo>
                  <a:pt x="4640744" y="1267337"/>
                </a:lnTo>
                <a:lnTo>
                  <a:pt x="4637268" y="1272698"/>
                </a:lnTo>
                <a:lnTo>
                  <a:pt x="4631132" y="1272256"/>
                </a:lnTo>
                <a:lnTo>
                  <a:pt x="4629223" y="1276125"/>
                </a:lnTo>
                <a:lnTo>
                  <a:pt x="4623152" y="1278227"/>
                </a:lnTo>
                <a:lnTo>
                  <a:pt x="4616052" y="1284766"/>
                </a:lnTo>
                <a:lnTo>
                  <a:pt x="4614877" y="1291850"/>
                </a:lnTo>
                <a:lnTo>
                  <a:pt x="4608888" y="1295003"/>
                </a:lnTo>
                <a:lnTo>
                  <a:pt x="4611630" y="1301583"/>
                </a:lnTo>
                <a:lnTo>
                  <a:pt x="4606342" y="1316822"/>
                </a:lnTo>
                <a:lnTo>
                  <a:pt x="4607729" y="1321509"/>
                </a:lnTo>
                <a:lnTo>
                  <a:pt x="4604368" y="1323673"/>
                </a:lnTo>
                <a:lnTo>
                  <a:pt x="4604661" y="1326321"/>
                </a:lnTo>
                <a:lnTo>
                  <a:pt x="4601055" y="1329726"/>
                </a:lnTo>
                <a:lnTo>
                  <a:pt x="4608186" y="1334791"/>
                </a:lnTo>
                <a:lnTo>
                  <a:pt x="4608007" y="1349270"/>
                </a:lnTo>
                <a:lnTo>
                  <a:pt x="4611042" y="1361016"/>
                </a:lnTo>
                <a:lnTo>
                  <a:pt x="4617978" y="1368139"/>
                </a:lnTo>
                <a:lnTo>
                  <a:pt x="4620557" y="1367383"/>
                </a:lnTo>
                <a:lnTo>
                  <a:pt x="4621715" y="1364546"/>
                </a:lnTo>
                <a:lnTo>
                  <a:pt x="4623462" y="1365387"/>
                </a:lnTo>
                <a:lnTo>
                  <a:pt x="4621862" y="1368307"/>
                </a:lnTo>
                <a:lnTo>
                  <a:pt x="4617276" y="1369379"/>
                </a:lnTo>
                <a:lnTo>
                  <a:pt x="4612691" y="1362907"/>
                </a:lnTo>
                <a:lnTo>
                  <a:pt x="4610846" y="1363180"/>
                </a:lnTo>
                <a:lnTo>
                  <a:pt x="4609329" y="1372131"/>
                </a:lnTo>
                <a:lnTo>
                  <a:pt x="4601348" y="1371543"/>
                </a:lnTo>
                <a:lnTo>
                  <a:pt x="4593727" y="1387594"/>
                </a:lnTo>
                <a:lnTo>
                  <a:pt x="4589027" y="1393098"/>
                </a:lnTo>
                <a:lnTo>
                  <a:pt x="4587346" y="1399190"/>
                </a:lnTo>
                <a:lnTo>
                  <a:pt x="4586204" y="1397950"/>
                </a:lnTo>
                <a:lnTo>
                  <a:pt x="4581830" y="1406269"/>
                </a:lnTo>
                <a:lnTo>
                  <a:pt x="4560614" y="1402677"/>
                </a:lnTo>
                <a:lnTo>
                  <a:pt x="4557530" y="1406920"/>
                </a:lnTo>
                <a:lnTo>
                  <a:pt x="4556355" y="1428029"/>
                </a:lnTo>
                <a:lnTo>
                  <a:pt x="4553646" y="1432481"/>
                </a:lnTo>
                <a:lnTo>
                  <a:pt x="4554021" y="1429583"/>
                </a:lnTo>
                <a:lnTo>
                  <a:pt x="4550986" y="1427819"/>
                </a:lnTo>
                <a:lnTo>
                  <a:pt x="4550186" y="1431788"/>
                </a:lnTo>
                <a:lnTo>
                  <a:pt x="4550594" y="1438152"/>
                </a:lnTo>
                <a:lnTo>
                  <a:pt x="4557383" y="1435148"/>
                </a:lnTo>
                <a:lnTo>
                  <a:pt x="4554739" y="1437102"/>
                </a:lnTo>
                <a:lnTo>
                  <a:pt x="4550251" y="1447980"/>
                </a:lnTo>
                <a:lnTo>
                  <a:pt x="4543397" y="1450689"/>
                </a:lnTo>
                <a:lnTo>
                  <a:pt x="4539382" y="1460558"/>
                </a:lnTo>
                <a:lnTo>
                  <a:pt x="4534633" y="1461062"/>
                </a:lnTo>
                <a:lnTo>
                  <a:pt x="4529427" y="1465009"/>
                </a:lnTo>
                <a:lnTo>
                  <a:pt x="4521218" y="1465429"/>
                </a:lnTo>
                <a:lnTo>
                  <a:pt x="4519260" y="1474983"/>
                </a:lnTo>
                <a:lnTo>
                  <a:pt x="4515588" y="1476012"/>
                </a:lnTo>
                <a:lnTo>
                  <a:pt x="4515147" y="1546939"/>
                </a:lnTo>
                <a:lnTo>
                  <a:pt x="4503658" y="1543686"/>
                </a:lnTo>
                <a:lnTo>
                  <a:pt x="4497326" y="1547421"/>
                </a:lnTo>
                <a:lnTo>
                  <a:pt x="4492594" y="1557956"/>
                </a:lnTo>
                <a:lnTo>
                  <a:pt x="4482133" y="1567188"/>
                </a:lnTo>
                <a:lnTo>
                  <a:pt x="4472651" y="1570567"/>
                </a:lnTo>
                <a:lnTo>
                  <a:pt x="4465568" y="1570630"/>
                </a:lnTo>
                <a:lnTo>
                  <a:pt x="4459660" y="1580071"/>
                </a:lnTo>
                <a:lnTo>
                  <a:pt x="4452480" y="1580869"/>
                </a:lnTo>
                <a:lnTo>
                  <a:pt x="4442133" y="1585862"/>
                </a:lnTo>
                <a:lnTo>
                  <a:pt x="4436633" y="1584330"/>
                </a:lnTo>
                <a:lnTo>
                  <a:pt x="4432423" y="1588254"/>
                </a:lnTo>
                <a:lnTo>
                  <a:pt x="4434006" y="1591275"/>
                </a:lnTo>
                <a:lnTo>
                  <a:pt x="4441823" y="1589995"/>
                </a:lnTo>
                <a:lnTo>
                  <a:pt x="4445560" y="1586386"/>
                </a:lnTo>
                <a:lnTo>
                  <a:pt x="4438689" y="1593436"/>
                </a:lnTo>
                <a:lnTo>
                  <a:pt x="4439750" y="1600568"/>
                </a:lnTo>
                <a:lnTo>
                  <a:pt x="4430709" y="1598953"/>
                </a:lnTo>
                <a:lnTo>
                  <a:pt x="4430383" y="1600946"/>
                </a:lnTo>
                <a:lnTo>
                  <a:pt x="4434218" y="1605225"/>
                </a:lnTo>
                <a:lnTo>
                  <a:pt x="4430987" y="1609672"/>
                </a:lnTo>
                <a:lnTo>
                  <a:pt x="4411321" y="1617224"/>
                </a:lnTo>
                <a:lnTo>
                  <a:pt x="4407160" y="1624670"/>
                </a:lnTo>
                <a:lnTo>
                  <a:pt x="4397156" y="1628152"/>
                </a:lnTo>
                <a:lnTo>
                  <a:pt x="4394088" y="1627103"/>
                </a:lnTo>
                <a:lnTo>
                  <a:pt x="4393386" y="1622635"/>
                </a:lnTo>
                <a:lnTo>
                  <a:pt x="4385960" y="1625006"/>
                </a:lnTo>
                <a:lnTo>
                  <a:pt x="4396748" y="1637086"/>
                </a:lnTo>
                <a:lnTo>
                  <a:pt x="4401676" y="1633752"/>
                </a:lnTo>
                <a:lnTo>
                  <a:pt x="4407094" y="1637925"/>
                </a:lnTo>
                <a:lnTo>
                  <a:pt x="4409020" y="1632724"/>
                </a:lnTo>
                <a:lnTo>
                  <a:pt x="4418632" y="1636038"/>
                </a:lnTo>
                <a:lnTo>
                  <a:pt x="4420836" y="1634591"/>
                </a:lnTo>
                <a:lnTo>
                  <a:pt x="4422990" y="1639184"/>
                </a:lnTo>
                <a:lnTo>
                  <a:pt x="4428963" y="1644259"/>
                </a:lnTo>
                <a:lnTo>
                  <a:pt x="4430040" y="1648621"/>
                </a:lnTo>
                <a:lnTo>
                  <a:pt x="4425079" y="1657240"/>
                </a:lnTo>
                <a:lnTo>
                  <a:pt x="4426009" y="1673407"/>
                </a:lnTo>
                <a:lnTo>
                  <a:pt x="4418649" y="1673407"/>
                </a:lnTo>
                <a:lnTo>
                  <a:pt x="4416854" y="1669696"/>
                </a:lnTo>
                <a:lnTo>
                  <a:pt x="4412023" y="1667599"/>
                </a:lnTo>
                <a:lnTo>
                  <a:pt x="4401497" y="1670828"/>
                </a:lnTo>
                <a:lnTo>
                  <a:pt x="4387364" y="1668312"/>
                </a:lnTo>
                <a:lnTo>
                  <a:pt x="4384263" y="1669843"/>
                </a:lnTo>
                <a:lnTo>
                  <a:pt x="4379938" y="1665125"/>
                </a:lnTo>
                <a:lnTo>
                  <a:pt x="4376217" y="1667180"/>
                </a:lnTo>
                <a:lnTo>
                  <a:pt x="4371615" y="1666005"/>
                </a:lnTo>
                <a:lnTo>
                  <a:pt x="4380151" y="1678104"/>
                </a:lnTo>
                <a:lnTo>
                  <a:pt x="4371893" y="1685044"/>
                </a:lnTo>
                <a:lnTo>
                  <a:pt x="4358935" y="1689824"/>
                </a:lnTo>
                <a:lnTo>
                  <a:pt x="4353631" y="1696470"/>
                </a:lnTo>
                <a:lnTo>
                  <a:pt x="4358967" y="1704625"/>
                </a:lnTo>
                <a:lnTo>
                  <a:pt x="4354512" y="1701417"/>
                </a:lnTo>
                <a:lnTo>
                  <a:pt x="4359327" y="1707727"/>
                </a:lnTo>
                <a:lnTo>
                  <a:pt x="4364451" y="1723134"/>
                </a:lnTo>
                <a:lnTo>
                  <a:pt x="4362672" y="1730240"/>
                </a:lnTo>
                <a:lnTo>
                  <a:pt x="4355785" y="1733551"/>
                </a:lnTo>
                <a:lnTo>
                  <a:pt x="4349943" y="1740824"/>
                </a:lnTo>
                <a:lnTo>
                  <a:pt x="4358103" y="1759748"/>
                </a:lnTo>
                <a:lnTo>
                  <a:pt x="4356748" y="1768424"/>
                </a:lnTo>
                <a:lnTo>
                  <a:pt x="4350318" y="1772782"/>
                </a:lnTo>
                <a:lnTo>
                  <a:pt x="4331991" y="1777916"/>
                </a:lnTo>
                <a:lnTo>
                  <a:pt x="4328335" y="1784201"/>
                </a:lnTo>
                <a:lnTo>
                  <a:pt x="4317809" y="1794070"/>
                </a:lnTo>
                <a:lnTo>
                  <a:pt x="4313403" y="1793923"/>
                </a:lnTo>
                <a:lnTo>
                  <a:pt x="4309535" y="1797464"/>
                </a:lnTo>
                <a:lnTo>
                  <a:pt x="4308001" y="1802073"/>
                </a:lnTo>
                <a:lnTo>
                  <a:pt x="4304149" y="1796248"/>
                </a:lnTo>
                <a:lnTo>
                  <a:pt x="4299205" y="1791744"/>
                </a:lnTo>
                <a:lnTo>
                  <a:pt x="4298846" y="1790780"/>
                </a:lnTo>
                <a:lnTo>
                  <a:pt x="4303725" y="1794887"/>
                </a:lnTo>
                <a:lnTo>
                  <a:pt x="4305651" y="1793902"/>
                </a:lnTo>
                <a:lnTo>
                  <a:pt x="4307022" y="1796521"/>
                </a:lnTo>
                <a:lnTo>
                  <a:pt x="4310171" y="1791995"/>
                </a:lnTo>
                <a:lnTo>
                  <a:pt x="4303089" y="1791995"/>
                </a:lnTo>
                <a:lnTo>
                  <a:pt x="4303089" y="1783238"/>
                </a:lnTo>
                <a:lnTo>
                  <a:pt x="4294684" y="1783259"/>
                </a:lnTo>
                <a:lnTo>
                  <a:pt x="4295108" y="1753168"/>
                </a:lnTo>
                <a:lnTo>
                  <a:pt x="4287014" y="1750884"/>
                </a:lnTo>
                <a:lnTo>
                  <a:pt x="4284729" y="1752560"/>
                </a:lnTo>
                <a:lnTo>
                  <a:pt x="4275035" y="1747132"/>
                </a:lnTo>
                <a:lnTo>
                  <a:pt x="4275639" y="1733237"/>
                </a:lnTo>
                <a:lnTo>
                  <a:pt x="4279001" y="1722401"/>
                </a:lnTo>
                <a:lnTo>
                  <a:pt x="4291649" y="1720640"/>
                </a:lnTo>
                <a:lnTo>
                  <a:pt x="4290979" y="1702340"/>
                </a:lnTo>
                <a:lnTo>
                  <a:pt x="4281955" y="1701920"/>
                </a:lnTo>
                <a:lnTo>
                  <a:pt x="4284370" y="1698902"/>
                </a:lnTo>
                <a:lnTo>
                  <a:pt x="4281922" y="1697916"/>
                </a:lnTo>
                <a:lnTo>
                  <a:pt x="4281824" y="1693849"/>
                </a:lnTo>
                <a:lnTo>
                  <a:pt x="4261277" y="1702046"/>
                </a:lnTo>
                <a:lnTo>
                  <a:pt x="4246622" y="1703472"/>
                </a:lnTo>
                <a:lnTo>
                  <a:pt x="4247781" y="1701879"/>
                </a:lnTo>
                <a:lnTo>
                  <a:pt x="4246084" y="1701187"/>
                </a:lnTo>
                <a:lnTo>
                  <a:pt x="4261816" y="1700537"/>
                </a:lnTo>
                <a:lnTo>
                  <a:pt x="4285235" y="1685631"/>
                </a:lnTo>
                <a:lnTo>
                  <a:pt x="4288662" y="1685715"/>
                </a:lnTo>
                <a:lnTo>
                  <a:pt x="4288336" y="1680284"/>
                </a:lnTo>
                <a:lnTo>
                  <a:pt x="4281351" y="1677412"/>
                </a:lnTo>
                <a:lnTo>
                  <a:pt x="4275002" y="1678712"/>
                </a:lnTo>
                <a:lnTo>
                  <a:pt x="4273501" y="1681207"/>
                </a:lnTo>
                <a:lnTo>
                  <a:pt x="4264900" y="1681207"/>
                </a:lnTo>
                <a:lnTo>
                  <a:pt x="4249625" y="1677601"/>
                </a:lnTo>
                <a:lnTo>
                  <a:pt x="4248581" y="1675462"/>
                </a:lnTo>
                <a:lnTo>
                  <a:pt x="4252367" y="1675273"/>
                </a:lnTo>
                <a:lnTo>
                  <a:pt x="4249837" y="1675084"/>
                </a:lnTo>
                <a:lnTo>
                  <a:pt x="4252367" y="1667536"/>
                </a:lnTo>
                <a:lnTo>
                  <a:pt x="4254978" y="1666613"/>
                </a:lnTo>
                <a:lnTo>
                  <a:pt x="4254603" y="1663992"/>
                </a:lnTo>
                <a:lnTo>
                  <a:pt x="4245300" y="1660071"/>
                </a:lnTo>
                <a:lnTo>
                  <a:pt x="4238691" y="1650425"/>
                </a:lnTo>
                <a:lnTo>
                  <a:pt x="4233518" y="1651452"/>
                </a:lnTo>
                <a:lnTo>
                  <a:pt x="4233452" y="1647992"/>
                </a:lnTo>
                <a:lnTo>
                  <a:pt x="4225570" y="1645685"/>
                </a:lnTo>
                <a:lnTo>
                  <a:pt x="4203652" y="1633164"/>
                </a:lnTo>
                <a:lnTo>
                  <a:pt x="4196129" y="1634066"/>
                </a:lnTo>
                <a:lnTo>
                  <a:pt x="4186582" y="1625048"/>
                </a:lnTo>
                <a:lnTo>
                  <a:pt x="4173249" y="1627564"/>
                </a:lnTo>
                <a:lnTo>
                  <a:pt x="4167651" y="1620706"/>
                </a:lnTo>
                <a:lnTo>
                  <a:pt x="4167684" y="1617811"/>
                </a:lnTo>
                <a:lnTo>
                  <a:pt x="4157092" y="1617811"/>
                </a:lnTo>
                <a:lnTo>
                  <a:pt x="4157353" y="1599456"/>
                </a:lnTo>
                <a:lnTo>
                  <a:pt x="4152343" y="1598995"/>
                </a:lnTo>
                <a:close/>
                <a:moveTo>
                  <a:pt x="4148655" y="1586261"/>
                </a:moveTo>
                <a:lnTo>
                  <a:pt x="4148655" y="1586261"/>
                </a:lnTo>
                <a:lnTo>
                  <a:pt x="4140381" y="1585484"/>
                </a:lnTo>
                <a:lnTo>
                  <a:pt x="4140413" y="1568867"/>
                </a:lnTo>
                <a:lnTo>
                  <a:pt x="4143155" y="1563663"/>
                </a:lnTo>
                <a:lnTo>
                  <a:pt x="4147610" y="1562761"/>
                </a:lnTo>
                <a:lnTo>
                  <a:pt x="4148655" y="1586261"/>
                </a:lnTo>
                <a:close/>
              </a:path>
            </a:pathLst>
          </a:custGeom>
          <a:solidFill>
            <a:srgbClr val="ED561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ECC5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5" name="My new Shape"/>
          <p:cNvSpPr/>
          <p:nvPr/>
        </p:nvSpPr>
        <p:spPr>
          <a:xfrm>
            <a:off x="2280819" y="963093"/>
            <a:ext cx="5190671" cy="1463372"/>
          </a:xfrm>
          <a:custGeom>
            <a:avLst/>
            <a:gdLst/>
            <a:ahLst/>
            <a:cxnLst/>
            <a:rect l="l" t="t" r="r" b="b"/>
            <a:pathLst>
              <a:path w="5190671" h="1463372">
                <a:moveTo>
                  <a:pt x="4684090" y="1032552"/>
                </a:moveTo>
                <a:lnTo>
                  <a:pt x="4684090" y="1032552"/>
                </a:lnTo>
                <a:lnTo>
                  <a:pt x="4684449" y="1023202"/>
                </a:lnTo>
                <a:lnTo>
                  <a:pt x="4686668" y="1018611"/>
                </a:lnTo>
                <a:lnTo>
                  <a:pt x="4690520" y="1021096"/>
                </a:lnTo>
                <a:lnTo>
                  <a:pt x="4685542" y="1022402"/>
                </a:lnTo>
                <a:lnTo>
                  <a:pt x="4684090" y="1032552"/>
                </a:lnTo>
                <a:close/>
                <a:moveTo>
                  <a:pt x="4776704" y="904019"/>
                </a:moveTo>
                <a:lnTo>
                  <a:pt x="4776704" y="904019"/>
                </a:lnTo>
                <a:lnTo>
                  <a:pt x="4782465" y="908845"/>
                </a:lnTo>
                <a:lnTo>
                  <a:pt x="4773881" y="909414"/>
                </a:lnTo>
                <a:lnTo>
                  <a:pt x="4771482" y="916011"/>
                </a:lnTo>
                <a:lnTo>
                  <a:pt x="4751670" y="932470"/>
                </a:lnTo>
                <a:lnTo>
                  <a:pt x="4741845" y="945302"/>
                </a:lnTo>
                <a:lnTo>
                  <a:pt x="4740083" y="954447"/>
                </a:lnTo>
                <a:lnTo>
                  <a:pt x="4731400" y="962643"/>
                </a:lnTo>
                <a:lnTo>
                  <a:pt x="4729801" y="960789"/>
                </a:lnTo>
                <a:lnTo>
                  <a:pt x="4722049" y="970817"/>
                </a:lnTo>
                <a:lnTo>
                  <a:pt x="4720744" y="968879"/>
                </a:lnTo>
                <a:lnTo>
                  <a:pt x="4716533" y="977685"/>
                </a:lnTo>
                <a:lnTo>
                  <a:pt x="4684644" y="1001130"/>
                </a:lnTo>
                <a:lnTo>
                  <a:pt x="4679569" y="1008460"/>
                </a:lnTo>
                <a:lnTo>
                  <a:pt x="4677757" y="1018548"/>
                </a:lnTo>
                <a:lnTo>
                  <a:pt x="4675081" y="1019116"/>
                </a:lnTo>
                <a:lnTo>
                  <a:pt x="4677594" y="1024866"/>
                </a:lnTo>
                <a:lnTo>
                  <a:pt x="4673221" y="1037227"/>
                </a:lnTo>
                <a:lnTo>
                  <a:pt x="4667117" y="1041691"/>
                </a:lnTo>
                <a:lnTo>
                  <a:pt x="4661356" y="1036490"/>
                </a:lnTo>
                <a:lnTo>
                  <a:pt x="4657097" y="1038154"/>
                </a:lnTo>
                <a:lnTo>
                  <a:pt x="4660344" y="1042028"/>
                </a:lnTo>
                <a:lnTo>
                  <a:pt x="4652446" y="1042281"/>
                </a:lnTo>
                <a:lnTo>
                  <a:pt x="4657521" y="1044976"/>
                </a:lnTo>
                <a:lnTo>
                  <a:pt x="4656901" y="1052093"/>
                </a:lnTo>
                <a:lnTo>
                  <a:pt x="4648757" y="1045292"/>
                </a:lnTo>
                <a:lnTo>
                  <a:pt x="4641642" y="1048956"/>
                </a:lnTo>
                <a:lnTo>
                  <a:pt x="4639275" y="1065716"/>
                </a:lnTo>
                <a:lnTo>
                  <a:pt x="4636583" y="1060915"/>
                </a:lnTo>
                <a:lnTo>
                  <a:pt x="4625975" y="1076958"/>
                </a:lnTo>
                <a:lnTo>
                  <a:pt x="4619773" y="1076663"/>
                </a:lnTo>
                <a:lnTo>
                  <a:pt x="4600581" y="1089968"/>
                </a:lnTo>
                <a:lnTo>
                  <a:pt x="4603225" y="1096325"/>
                </a:lnTo>
                <a:lnTo>
                  <a:pt x="4600500" y="1101882"/>
                </a:lnTo>
                <a:lnTo>
                  <a:pt x="4574682" y="1106197"/>
                </a:lnTo>
                <a:lnTo>
                  <a:pt x="4575710" y="1115142"/>
                </a:lnTo>
                <a:lnTo>
                  <a:pt x="4570635" y="1119035"/>
                </a:lnTo>
                <a:lnTo>
                  <a:pt x="4563731" y="1117373"/>
                </a:lnTo>
                <a:lnTo>
                  <a:pt x="4561593" y="1124886"/>
                </a:lnTo>
                <a:lnTo>
                  <a:pt x="4551263" y="1119646"/>
                </a:lnTo>
                <a:lnTo>
                  <a:pt x="4551508" y="1122655"/>
                </a:lnTo>
                <a:lnTo>
                  <a:pt x="4547314" y="1123139"/>
                </a:lnTo>
                <a:lnTo>
                  <a:pt x="4546530" y="1117267"/>
                </a:lnTo>
                <a:lnTo>
                  <a:pt x="4544001" y="1117436"/>
                </a:lnTo>
                <a:lnTo>
                  <a:pt x="4544099" y="1121414"/>
                </a:lnTo>
                <a:lnTo>
                  <a:pt x="4541373" y="1121961"/>
                </a:lnTo>
                <a:lnTo>
                  <a:pt x="4547820" y="1127412"/>
                </a:lnTo>
                <a:lnTo>
                  <a:pt x="4550676" y="1140711"/>
                </a:lnTo>
                <a:lnTo>
                  <a:pt x="4542010" y="1142121"/>
                </a:lnTo>
                <a:lnTo>
                  <a:pt x="4536722" y="1148434"/>
                </a:lnTo>
                <a:lnTo>
                  <a:pt x="4533572" y="1160953"/>
                </a:lnTo>
                <a:lnTo>
                  <a:pt x="4530162" y="1160448"/>
                </a:lnTo>
                <a:lnTo>
                  <a:pt x="4513483" y="1178016"/>
                </a:lnTo>
                <a:lnTo>
                  <a:pt x="4508554" y="1178437"/>
                </a:lnTo>
                <a:lnTo>
                  <a:pt x="4506090" y="1189839"/>
                </a:lnTo>
                <a:lnTo>
                  <a:pt x="4497261" y="1198274"/>
                </a:lnTo>
                <a:lnTo>
                  <a:pt x="4495123" y="1209086"/>
                </a:lnTo>
                <a:lnTo>
                  <a:pt x="4497604" y="1212472"/>
                </a:lnTo>
                <a:lnTo>
                  <a:pt x="4487175" y="1216237"/>
                </a:lnTo>
                <a:lnTo>
                  <a:pt x="4487306" y="1220822"/>
                </a:lnTo>
                <a:lnTo>
                  <a:pt x="4484711" y="1217520"/>
                </a:lnTo>
                <a:lnTo>
                  <a:pt x="4470774" y="1217457"/>
                </a:lnTo>
                <a:lnTo>
                  <a:pt x="4471427" y="1212914"/>
                </a:lnTo>
                <a:lnTo>
                  <a:pt x="4468914" y="1214617"/>
                </a:lnTo>
                <a:lnTo>
                  <a:pt x="4474397" y="1232031"/>
                </a:lnTo>
                <a:lnTo>
                  <a:pt x="4471100" y="1237247"/>
                </a:lnTo>
                <a:lnTo>
                  <a:pt x="4473532" y="1240927"/>
                </a:lnTo>
                <a:lnTo>
                  <a:pt x="4470839" y="1270680"/>
                </a:lnTo>
                <a:lnTo>
                  <a:pt x="4460607" y="1280582"/>
                </a:lnTo>
                <a:lnTo>
                  <a:pt x="4473255" y="1285375"/>
                </a:lnTo>
                <a:lnTo>
                  <a:pt x="4468832" y="1285880"/>
                </a:lnTo>
                <a:lnTo>
                  <a:pt x="4462304" y="1294982"/>
                </a:lnTo>
                <a:lnTo>
                  <a:pt x="4465470" y="1299333"/>
                </a:lnTo>
                <a:lnTo>
                  <a:pt x="4455107" y="1299270"/>
                </a:lnTo>
                <a:lnTo>
                  <a:pt x="4457066" y="1304420"/>
                </a:lnTo>
                <a:lnTo>
                  <a:pt x="4447616" y="1305871"/>
                </a:lnTo>
                <a:lnTo>
                  <a:pt x="4447633" y="1315603"/>
                </a:lnTo>
                <a:lnTo>
                  <a:pt x="4440534" y="1319134"/>
                </a:lnTo>
                <a:lnTo>
                  <a:pt x="4438706" y="1338174"/>
                </a:lnTo>
                <a:lnTo>
                  <a:pt x="4429942" y="1338742"/>
                </a:lnTo>
                <a:lnTo>
                  <a:pt x="4431803" y="1344878"/>
                </a:lnTo>
                <a:lnTo>
                  <a:pt x="4428343" y="1347967"/>
                </a:lnTo>
                <a:lnTo>
                  <a:pt x="4428702" y="1353136"/>
                </a:lnTo>
                <a:lnTo>
                  <a:pt x="4426417" y="1348282"/>
                </a:lnTo>
                <a:lnTo>
                  <a:pt x="4419775" y="1350174"/>
                </a:lnTo>
                <a:lnTo>
                  <a:pt x="4416609" y="1365450"/>
                </a:lnTo>
                <a:lnTo>
                  <a:pt x="4404728" y="1367025"/>
                </a:lnTo>
                <a:lnTo>
                  <a:pt x="4402966" y="1371228"/>
                </a:lnTo>
                <a:lnTo>
                  <a:pt x="4401350" y="1363096"/>
                </a:lnTo>
                <a:lnTo>
                  <a:pt x="4395703" y="1358873"/>
                </a:lnTo>
                <a:lnTo>
                  <a:pt x="4389290" y="1359146"/>
                </a:lnTo>
                <a:lnTo>
                  <a:pt x="4370718" y="1349270"/>
                </a:lnTo>
                <a:lnTo>
                  <a:pt x="4359539" y="1350279"/>
                </a:lnTo>
                <a:lnTo>
                  <a:pt x="4353141" y="1343911"/>
                </a:lnTo>
                <a:lnTo>
                  <a:pt x="4344508" y="1342440"/>
                </a:lnTo>
                <a:lnTo>
                  <a:pt x="4321661" y="1358852"/>
                </a:lnTo>
                <a:lnTo>
                  <a:pt x="4310955" y="1356162"/>
                </a:lnTo>
                <a:lnTo>
                  <a:pt x="4288711" y="1360050"/>
                </a:lnTo>
                <a:lnTo>
                  <a:pt x="4288793" y="1366752"/>
                </a:lnTo>
                <a:lnTo>
                  <a:pt x="4269584" y="1357444"/>
                </a:lnTo>
                <a:lnTo>
                  <a:pt x="4266630" y="1352128"/>
                </a:lnTo>
                <a:lnTo>
                  <a:pt x="4251273" y="1355826"/>
                </a:lnTo>
                <a:lnTo>
                  <a:pt x="4250735" y="1360911"/>
                </a:lnTo>
                <a:lnTo>
                  <a:pt x="4238560" y="1375703"/>
                </a:lnTo>
                <a:lnTo>
                  <a:pt x="4225358" y="1368475"/>
                </a:lnTo>
                <a:lnTo>
                  <a:pt x="4207047" y="1380052"/>
                </a:lnTo>
                <a:lnTo>
                  <a:pt x="4203212" y="1391480"/>
                </a:lnTo>
                <a:lnTo>
                  <a:pt x="4187741" y="1396438"/>
                </a:lnTo>
                <a:lnTo>
                  <a:pt x="4170360" y="1408831"/>
                </a:lnTo>
                <a:lnTo>
                  <a:pt x="4159328" y="1405849"/>
                </a:lnTo>
                <a:lnTo>
                  <a:pt x="4145587" y="1421476"/>
                </a:lnTo>
                <a:lnTo>
                  <a:pt x="4145864" y="1462259"/>
                </a:lnTo>
                <a:lnTo>
                  <a:pt x="4143808" y="1463372"/>
                </a:lnTo>
                <a:lnTo>
                  <a:pt x="4139842" y="1460558"/>
                </a:lnTo>
                <a:lnTo>
                  <a:pt x="4139434" y="1448610"/>
                </a:lnTo>
                <a:lnTo>
                  <a:pt x="4100528" y="1449513"/>
                </a:lnTo>
                <a:lnTo>
                  <a:pt x="4095681" y="1431956"/>
                </a:lnTo>
                <a:lnTo>
                  <a:pt x="4097231" y="1421539"/>
                </a:lnTo>
                <a:lnTo>
                  <a:pt x="4089773" y="1422400"/>
                </a:lnTo>
                <a:lnTo>
                  <a:pt x="4078447" y="1401332"/>
                </a:lnTo>
                <a:lnTo>
                  <a:pt x="4072246" y="1396165"/>
                </a:lnTo>
                <a:lnTo>
                  <a:pt x="4063629" y="1397446"/>
                </a:lnTo>
                <a:lnTo>
                  <a:pt x="4058815" y="1402866"/>
                </a:lnTo>
                <a:lnTo>
                  <a:pt x="4033960" y="1405513"/>
                </a:lnTo>
                <a:lnTo>
                  <a:pt x="4013021" y="1397446"/>
                </a:lnTo>
                <a:lnTo>
                  <a:pt x="4011275" y="1384400"/>
                </a:lnTo>
                <a:lnTo>
                  <a:pt x="4002740" y="1377131"/>
                </a:lnTo>
                <a:lnTo>
                  <a:pt x="4005090" y="1376627"/>
                </a:lnTo>
                <a:lnTo>
                  <a:pt x="3982830" y="1369232"/>
                </a:lnTo>
                <a:lnTo>
                  <a:pt x="3982340" y="1365302"/>
                </a:lnTo>
                <a:lnTo>
                  <a:pt x="3979337" y="1365071"/>
                </a:lnTo>
                <a:lnTo>
                  <a:pt x="3980643" y="1347904"/>
                </a:lnTo>
                <a:lnTo>
                  <a:pt x="3976269" y="1352884"/>
                </a:lnTo>
                <a:lnTo>
                  <a:pt x="3972646" y="1344290"/>
                </a:lnTo>
                <a:lnTo>
                  <a:pt x="3970264" y="1350384"/>
                </a:lnTo>
                <a:lnTo>
                  <a:pt x="3960651" y="1344122"/>
                </a:lnTo>
                <a:lnTo>
                  <a:pt x="3957192" y="1337208"/>
                </a:lnTo>
                <a:lnTo>
                  <a:pt x="3965188" y="1332332"/>
                </a:lnTo>
                <a:lnTo>
                  <a:pt x="3968550" y="1335884"/>
                </a:lnTo>
                <a:lnTo>
                  <a:pt x="3968860" y="1327330"/>
                </a:lnTo>
                <a:lnTo>
                  <a:pt x="3972059" y="1334434"/>
                </a:lnTo>
                <a:lnTo>
                  <a:pt x="3973462" y="1323652"/>
                </a:lnTo>
                <a:lnTo>
                  <a:pt x="3978130" y="1324073"/>
                </a:lnTo>
                <a:lnTo>
                  <a:pt x="3980855" y="1318272"/>
                </a:lnTo>
                <a:lnTo>
                  <a:pt x="3995771" y="1329264"/>
                </a:lnTo>
                <a:lnTo>
                  <a:pt x="4015502" y="1321614"/>
                </a:lnTo>
                <a:lnTo>
                  <a:pt x="4024119" y="1312303"/>
                </a:lnTo>
                <a:lnTo>
                  <a:pt x="4015486" y="1290862"/>
                </a:lnTo>
                <a:lnTo>
                  <a:pt x="3995706" y="1290631"/>
                </a:lnTo>
                <a:lnTo>
                  <a:pt x="3995608" y="1254237"/>
                </a:lnTo>
                <a:lnTo>
                  <a:pt x="3977004" y="1224019"/>
                </a:lnTo>
                <a:lnTo>
                  <a:pt x="3985115" y="1224124"/>
                </a:lnTo>
                <a:lnTo>
                  <a:pt x="3990353" y="1217709"/>
                </a:lnTo>
                <a:lnTo>
                  <a:pt x="3995527" y="1218761"/>
                </a:lnTo>
                <a:lnTo>
                  <a:pt x="3995478" y="1192216"/>
                </a:lnTo>
                <a:lnTo>
                  <a:pt x="4006673" y="1207929"/>
                </a:lnTo>
                <a:lnTo>
                  <a:pt x="4013136" y="1204626"/>
                </a:lnTo>
                <a:lnTo>
                  <a:pt x="4011504" y="1198484"/>
                </a:lnTo>
                <a:lnTo>
                  <a:pt x="4013380" y="1193120"/>
                </a:lnTo>
                <a:lnTo>
                  <a:pt x="4012630" y="1197138"/>
                </a:lnTo>
                <a:lnTo>
                  <a:pt x="4013446" y="1203301"/>
                </a:lnTo>
                <a:lnTo>
                  <a:pt x="4013005" y="1207424"/>
                </a:lnTo>
                <a:lnTo>
                  <a:pt x="4018342" y="1208202"/>
                </a:lnTo>
                <a:lnTo>
                  <a:pt x="4023384" y="1204563"/>
                </a:lnTo>
                <a:lnTo>
                  <a:pt x="4031202" y="1188450"/>
                </a:lnTo>
                <a:lnTo>
                  <a:pt x="4038497" y="1186031"/>
                </a:lnTo>
                <a:lnTo>
                  <a:pt x="4050867" y="1188808"/>
                </a:lnTo>
                <a:lnTo>
                  <a:pt x="4059386" y="1182749"/>
                </a:lnTo>
                <a:lnTo>
                  <a:pt x="4059223" y="1169096"/>
                </a:lnTo>
                <a:lnTo>
                  <a:pt x="4066616" y="1169075"/>
                </a:lnTo>
                <a:lnTo>
                  <a:pt x="4069945" y="1153358"/>
                </a:lnTo>
                <a:lnTo>
                  <a:pt x="4077925" y="1147550"/>
                </a:lnTo>
                <a:lnTo>
                  <a:pt x="4086216" y="1150875"/>
                </a:lnTo>
                <a:lnTo>
                  <a:pt x="4091585" y="1147256"/>
                </a:lnTo>
                <a:lnTo>
                  <a:pt x="4098880" y="1138060"/>
                </a:lnTo>
                <a:lnTo>
                  <a:pt x="4092401" y="1135808"/>
                </a:lnTo>
                <a:lnTo>
                  <a:pt x="4096383" y="1131326"/>
                </a:lnTo>
                <a:lnTo>
                  <a:pt x="4107594" y="1129874"/>
                </a:lnTo>
                <a:lnTo>
                  <a:pt x="4112751" y="1113353"/>
                </a:lnTo>
                <a:lnTo>
                  <a:pt x="4076130" y="1114300"/>
                </a:lnTo>
                <a:lnTo>
                  <a:pt x="4080242" y="1107944"/>
                </a:lnTo>
                <a:lnTo>
                  <a:pt x="4076358" y="1107817"/>
                </a:lnTo>
                <a:lnTo>
                  <a:pt x="4076179" y="1103881"/>
                </a:lnTo>
                <a:lnTo>
                  <a:pt x="4084649" y="1094662"/>
                </a:lnTo>
                <a:lnTo>
                  <a:pt x="4085481" y="1042323"/>
                </a:lnTo>
                <a:lnTo>
                  <a:pt x="4080471" y="1040302"/>
                </a:lnTo>
                <a:lnTo>
                  <a:pt x="4080814" y="1034658"/>
                </a:lnTo>
                <a:lnTo>
                  <a:pt x="4074808" y="1040554"/>
                </a:lnTo>
                <a:lnTo>
                  <a:pt x="4064412" y="1040007"/>
                </a:lnTo>
                <a:lnTo>
                  <a:pt x="4061524" y="1045229"/>
                </a:lnTo>
                <a:lnTo>
                  <a:pt x="4057199" y="1045208"/>
                </a:lnTo>
                <a:lnTo>
                  <a:pt x="4052107" y="1033921"/>
                </a:lnTo>
                <a:lnTo>
                  <a:pt x="4054033" y="1028635"/>
                </a:lnTo>
                <a:lnTo>
                  <a:pt x="4053951" y="1032005"/>
                </a:lnTo>
                <a:lnTo>
                  <a:pt x="4060039" y="1030468"/>
                </a:lnTo>
                <a:lnTo>
                  <a:pt x="4062650" y="1034932"/>
                </a:lnTo>
                <a:lnTo>
                  <a:pt x="4066240" y="1029499"/>
                </a:lnTo>
                <a:lnTo>
                  <a:pt x="4070777" y="1033626"/>
                </a:lnTo>
                <a:lnTo>
                  <a:pt x="4074743" y="1030278"/>
                </a:lnTo>
                <a:lnTo>
                  <a:pt x="4076685" y="1033963"/>
                </a:lnTo>
                <a:lnTo>
                  <a:pt x="4088663" y="1026466"/>
                </a:lnTo>
                <a:lnTo>
                  <a:pt x="4061050" y="1010503"/>
                </a:lnTo>
                <a:lnTo>
                  <a:pt x="4043376" y="1008038"/>
                </a:lnTo>
                <a:lnTo>
                  <a:pt x="4054523" y="1007575"/>
                </a:lnTo>
                <a:lnTo>
                  <a:pt x="4054669" y="1002288"/>
                </a:lnTo>
                <a:lnTo>
                  <a:pt x="4060871" y="1008249"/>
                </a:lnTo>
                <a:lnTo>
                  <a:pt x="4059810" y="1004458"/>
                </a:lnTo>
                <a:lnTo>
                  <a:pt x="4066191" y="999676"/>
                </a:lnTo>
                <a:lnTo>
                  <a:pt x="4060920" y="999803"/>
                </a:lnTo>
                <a:lnTo>
                  <a:pt x="4057787" y="1004205"/>
                </a:lnTo>
                <a:lnTo>
                  <a:pt x="4054849" y="999066"/>
                </a:lnTo>
                <a:lnTo>
                  <a:pt x="4049414" y="998307"/>
                </a:lnTo>
                <a:lnTo>
                  <a:pt x="4049398" y="993526"/>
                </a:lnTo>
                <a:lnTo>
                  <a:pt x="4030630" y="981435"/>
                </a:lnTo>
                <a:lnTo>
                  <a:pt x="4023597" y="970333"/>
                </a:lnTo>
                <a:lnTo>
                  <a:pt x="4029994" y="969069"/>
                </a:lnTo>
                <a:lnTo>
                  <a:pt x="4032768" y="964476"/>
                </a:lnTo>
                <a:lnTo>
                  <a:pt x="4038725" y="969279"/>
                </a:lnTo>
                <a:lnTo>
                  <a:pt x="4049774" y="967931"/>
                </a:lnTo>
                <a:lnTo>
                  <a:pt x="4062487" y="956364"/>
                </a:lnTo>
                <a:lnTo>
                  <a:pt x="4073486" y="955226"/>
                </a:lnTo>
                <a:lnTo>
                  <a:pt x="4081646" y="960115"/>
                </a:lnTo>
                <a:lnTo>
                  <a:pt x="4094702" y="952593"/>
                </a:lnTo>
                <a:lnTo>
                  <a:pt x="4096823" y="949411"/>
                </a:lnTo>
                <a:lnTo>
                  <a:pt x="4085546" y="956069"/>
                </a:lnTo>
                <a:lnTo>
                  <a:pt x="4072523" y="949706"/>
                </a:lnTo>
                <a:lnTo>
                  <a:pt x="4048321" y="955184"/>
                </a:lnTo>
                <a:lnTo>
                  <a:pt x="4032621" y="952108"/>
                </a:lnTo>
                <a:lnTo>
                  <a:pt x="4038905" y="947747"/>
                </a:lnTo>
                <a:lnTo>
                  <a:pt x="4020365" y="934429"/>
                </a:lnTo>
                <a:lnTo>
                  <a:pt x="4017428" y="921427"/>
                </a:lnTo>
                <a:lnTo>
                  <a:pt x="4019386" y="918034"/>
                </a:lnTo>
                <a:lnTo>
                  <a:pt x="4025669" y="920668"/>
                </a:lnTo>
                <a:lnTo>
                  <a:pt x="4026583" y="915611"/>
                </a:lnTo>
                <a:lnTo>
                  <a:pt x="4024543" y="919826"/>
                </a:lnTo>
                <a:lnTo>
                  <a:pt x="4021459" y="917549"/>
                </a:lnTo>
                <a:lnTo>
                  <a:pt x="4017542" y="917444"/>
                </a:lnTo>
                <a:lnTo>
                  <a:pt x="4012320" y="922059"/>
                </a:lnTo>
                <a:lnTo>
                  <a:pt x="4013413" y="942374"/>
                </a:lnTo>
                <a:lnTo>
                  <a:pt x="3999003" y="962221"/>
                </a:lnTo>
                <a:lnTo>
                  <a:pt x="3982324" y="964560"/>
                </a:lnTo>
                <a:lnTo>
                  <a:pt x="3977069" y="968605"/>
                </a:lnTo>
                <a:lnTo>
                  <a:pt x="3975519" y="974630"/>
                </a:lnTo>
                <a:lnTo>
                  <a:pt x="3959248" y="987228"/>
                </a:lnTo>
                <a:lnTo>
                  <a:pt x="3962708" y="970101"/>
                </a:lnTo>
                <a:lnTo>
                  <a:pt x="3969627" y="955753"/>
                </a:lnTo>
                <a:lnTo>
                  <a:pt x="3973707" y="954257"/>
                </a:lnTo>
                <a:lnTo>
                  <a:pt x="3969382" y="946272"/>
                </a:lnTo>
                <a:lnTo>
                  <a:pt x="3971749" y="939255"/>
                </a:lnTo>
                <a:lnTo>
                  <a:pt x="3984282" y="944186"/>
                </a:lnTo>
                <a:lnTo>
                  <a:pt x="3991675" y="939107"/>
                </a:lnTo>
                <a:lnTo>
                  <a:pt x="3989129" y="929035"/>
                </a:lnTo>
                <a:lnTo>
                  <a:pt x="3979044" y="918140"/>
                </a:lnTo>
                <a:lnTo>
                  <a:pt x="3982096" y="909456"/>
                </a:lnTo>
                <a:lnTo>
                  <a:pt x="3989244" y="901490"/>
                </a:lnTo>
                <a:lnTo>
                  <a:pt x="3998611" y="907939"/>
                </a:lnTo>
                <a:lnTo>
                  <a:pt x="4006853" y="900415"/>
                </a:lnTo>
                <a:lnTo>
                  <a:pt x="3999868" y="888758"/>
                </a:lnTo>
                <a:lnTo>
                  <a:pt x="4001859" y="885723"/>
                </a:lnTo>
                <a:lnTo>
                  <a:pt x="3996587" y="877354"/>
                </a:lnTo>
                <a:lnTo>
                  <a:pt x="3995266" y="864937"/>
                </a:lnTo>
                <a:lnTo>
                  <a:pt x="4005188" y="856947"/>
                </a:lnTo>
                <a:lnTo>
                  <a:pt x="3999737" y="851549"/>
                </a:lnTo>
                <a:lnTo>
                  <a:pt x="4010427" y="848766"/>
                </a:lnTo>
                <a:lnTo>
                  <a:pt x="4014490" y="841871"/>
                </a:lnTo>
                <a:lnTo>
                  <a:pt x="4001745" y="826499"/>
                </a:lnTo>
                <a:lnTo>
                  <a:pt x="3998105" y="815406"/>
                </a:lnTo>
                <a:lnTo>
                  <a:pt x="3991039" y="811927"/>
                </a:lnTo>
                <a:lnTo>
                  <a:pt x="3992197" y="801887"/>
                </a:lnTo>
                <a:lnTo>
                  <a:pt x="4002936" y="799799"/>
                </a:lnTo>
                <a:lnTo>
                  <a:pt x="4007244" y="803870"/>
                </a:lnTo>
                <a:lnTo>
                  <a:pt x="4013119" y="799356"/>
                </a:lnTo>
                <a:lnTo>
                  <a:pt x="4033013" y="798492"/>
                </a:lnTo>
                <a:lnTo>
                  <a:pt x="4028770" y="790434"/>
                </a:lnTo>
                <a:lnTo>
                  <a:pt x="4032018" y="780795"/>
                </a:lnTo>
                <a:lnTo>
                  <a:pt x="4038758" y="773390"/>
                </a:lnTo>
                <a:lnTo>
                  <a:pt x="4035086" y="764593"/>
                </a:lnTo>
                <a:lnTo>
                  <a:pt x="4039313" y="760585"/>
                </a:lnTo>
                <a:lnTo>
                  <a:pt x="4034939" y="757737"/>
                </a:lnTo>
                <a:lnTo>
                  <a:pt x="4037028" y="754403"/>
                </a:lnTo>
                <a:lnTo>
                  <a:pt x="4047848" y="764699"/>
                </a:lnTo>
                <a:lnTo>
                  <a:pt x="4040977" y="771787"/>
                </a:lnTo>
                <a:lnTo>
                  <a:pt x="4041989" y="777630"/>
                </a:lnTo>
                <a:lnTo>
                  <a:pt x="4054229" y="775774"/>
                </a:lnTo>
                <a:lnTo>
                  <a:pt x="4049529" y="771028"/>
                </a:lnTo>
                <a:lnTo>
                  <a:pt x="4067415" y="786532"/>
                </a:lnTo>
                <a:lnTo>
                  <a:pt x="4069423" y="781491"/>
                </a:lnTo>
                <a:lnTo>
                  <a:pt x="4091585" y="774783"/>
                </a:lnTo>
                <a:lnTo>
                  <a:pt x="4097998" y="793071"/>
                </a:lnTo>
                <a:lnTo>
                  <a:pt x="4101099" y="794210"/>
                </a:lnTo>
                <a:lnTo>
                  <a:pt x="4101899" y="787840"/>
                </a:lnTo>
                <a:lnTo>
                  <a:pt x="4110989" y="784676"/>
                </a:lnTo>
                <a:lnTo>
                  <a:pt x="4108671" y="787650"/>
                </a:lnTo>
                <a:lnTo>
                  <a:pt x="4113731" y="794737"/>
                </a:lnTo>
                <a:lnTo>
                  <a:pt x="4116538" y="790202"/>
                </a:lnTo>
                <a:lnTo>
                  <a:pt x="4115314" y="781681"/>
                </a:lnTo>
                <a:lnTo>
                  <a:pt x="4115885" y="779761"/>
                </a:lnTo>
                <a:lnTo>
                  <a:pt x="4119769" y="773981"/>
                </a:lnTo>
                <a:lnTo>
                  <a:pt x="4125530" y="770753"/>
                </a:lnTo>
                <a:lnTo>
                  <a:pt x="4132254" y="754804"/>
                </a:lnTo>
                <a:lnTo>
                  <a:pt x="4136578" y="752610"/>
                </a:lnTo>
                <a:lnTo>
                  <a:pt x="4124436" y="772610"/>
                </a:lnTo>
                <a:lnTo>
                  <a:pt x="4116293" y="779951"/>
                </a:lnTo>
                <a:lnTo>
                  <a:pt x="4118284" y="797817"/>
                </a:lnTo>
                <a:lnTo>
                  <a:pt x="4127080" y="806802"/>
                </a:lnTo>
                <a:lnTo>
                  <a:pt x="4133559" y="805114"/>
                </a:lnTo>
                <a:lnTo>
                  <a:pt x="4132988" y="815491"/>
                </a:lnTo>
                <a:lnTo>
                  <a:pt x="4142453" y="828291"/>
                </a:lnTo>
                <a:lnTo>
                  <a:pt x="4136187" y="831834"/>
                </a:lnTo>
                <a:lnTo>
                  <a:pt x="4154285" y="828186"/>
                </a:lnTo>
                <a:lnTo>
                  <a:pt x="4159785" y="836642"/>
                </a:lnTo>
                <a:lnTo>
                  <a:pt x="4169724" y="839721"/>
                </a:lnTo>
                <a:lnTo>
                  <a:pt x="4169920" y="874635"/>
                </a:lnTo>
                <a:lnTo>
                  <a:pt x="4169724" y="839721"/>
                </a:lnTo>
                <a:lnTo>
                  <a:pt x="4175077" y="843811"/>
                </a:lnTo>
                <a:lnTo>
                  <a:pt x="4187218" y="842968"/>
                </a:lnTo>
                <a:lnTo>
                  <a:pt x="4190499" y="851507"/>
                </a:lnTo>
                <a:lnTo>
                  <a:pt x="4197010" y="848134"/>
                </a:lnTo>
                <a:lnTo>
                  <a:pt x="4213673" y="848387"/>
                </a:lnTo>
                <a:lnTo>
                  <a:pt x="4219678" y="832867"/>
                </a:lnTo>
                <a:lnTo>
                  <a:pt x="4237026" y="823146"/>
                </a:lnTo>
                <a:lnTo>
                  <a:pt x="4243407" y="828397"/>
                </a:lnTo>
                <a:lnTo>
                  <a:pt x="4267430" y="823968"/>
                </a:lnTo>
                <a:lnTo>
                  <a:pt x="4285121" y="832783"/>
                </a:lnTo>
                <a:lnTo>
                  <a:pt x="4276243" y="820489"/>
                </a:lnTo>
                <a:lnTo>
                  <a:pt x="4270319" y="796551"/>
                </a:lnTo>
                <a:lnTo>
                  <a:pt x="4266989" y="793725"/>
                </a:lnTo>
                <a:lnTo>
                  <a:pt x="4270808" y="783684"/>
                </a:lnTo>
                <a:lnTo>
                  <a:pt x="4264803" y="786384"/>
                </a:lnTo>
                <a:lnTo>
                  <a:pt x="4264803" y="776069"/>
                </a:lnTo>
                <a:lnTo>
                  <a:pt x="4249919" y="773496"/>
                </a:lnTo>
                <a:lnTo>
                  <a:pt x="4245398" y="773559"/>
                </a:lnTo>
                <a:lnTo>
                  <a:pt x="4248107" y="774466"/>
                </a:lnTo>
                <a:lnTo>
                  <a:pt x="4243815" y="778432"/>
                </a:lnTo>
                <a:lnTo>
                  <a:pt x="4241971" y="775120"/>
                </a:lnTo>
                <a:lnTo>
                  <a:pt x="4244582" y="773285"/>
                </a:lnTo>
                <a:lnTo>
                  <a:pt x="4226859" y="773053"/>
                </a:lnTo>
                <a:lnTo>
                  <a:pt x="4227202" y="762589"/>
                </a:lnTo>
                <a:lnTo>
                  <a:pt x="4218928" y="755120"/>
                </a:lnTo>
                <a:lnTo>
                  <a:pt x="4222045" y="746280"/>
                </a:lnTo>
                <a:lnTo>
                  <a:pt x="4238103" y="729400"/>
                </a:lnTo>
                <a:lnTo>
                  <a:pt x="4245398" y="725475"/>
                </a:lnTo>
                <a:lnTo>
                  <a:pt x="4256023" y="725876"/>
                </a:lnTo>
                <a:lnTo>
                  <a:pt x="4250311" y="706629"/>
                </a:lnTo>
                <a:lnTo>
                  <a:pt x="4257622" y="687929"/>
                </a:lnTo>
                <a:lnTo>
                  <a:pt x="4266973" y="681934"/>
                </a:lnTo>
                <a:lnTo>
                  <a:pt x="4267479" y="686093"/>
                </a:lnTo>
                <a:lnTo>
                  <a:pt x="4272097" y="682673"/>
                </a:lnTo>
                <a:lnTo>
                  <a:pt x="4274660" y="686261"/>
                </a:lnTo>
                <a:lnTo>
                  <a:pt x="4294064" y="685966"/>
                </a:lnTo>
                <a:lnTo>
                  <a:pt x="4295859" y="677945"/>
                </a:lnTo>
                <a:lnTo>
                  <a:pt x="4291502" y="674187"/>
                </a:lnTo>
                <a:lnTo>
                  <a:pt x="4292024" y="669079"/>
                </a:lnTo>
                <a:lnTo>
                  <a:pt x="4285235" y="667179"/>
                </a:lnTo>
                <a:lnTo>
                  <a:pt x="4294570" y="652527"/>
                </a:lnTo>
                <a:lnTo>
                  <a:pt x="4303219" y="649930"/>
                </a:lnTo>
                <a:lnTo>
                  <a:pt x="4297932" y="640661"/>
                </a:lnTo>
                <a:lnTo>
                  <a:pt x="4308947" y="639753"/>
                </a:lnTo>
                <a:lnTo>
                  <a:pt x="4317450" y="633355"/>
                </a:lnTo>
                <a:lnTo>
                  <a:pt x="4314986" y="616737"/>
                </a:lnTo>
                <a:lnTo>
                  <a:pt x="4322313" y="620517"/>
                </a:lnTo>
                <a:lnTo>
                  <a:pt x="4337605" y="619419"/>
                </a:lnTo>
                <a:lnTo>
                  <a:pt x="4349110" y="624487"/>
                </a:lnTo>
                <a:lnTo>
                  <a:pt x="4355132" y="615850"/>
                </a:lnTo>
                <a:lnTo>
                  <a:pt x="4370799" y="614984"/>
                </a:lnTo>
                <a:lnTo>
                  <a:pt x="4375189" y="619081"/>
                </a:lnTo>
                <a:lnTo>
                  <a:pt x="4374504" y="627042"/>
                </a:lnTo>
                <a:lnTo>
                  <a:pt x="4384296" y="630378"/>
                </a:lnTo>
                <a:lnTo>
                  <a:pt x="4392554" y="621573"/>
                </a:lnTo>
                <a:lnTo>
                  <a:pt x="4393108" y="616124"/>
                </a:lnTo>
                <a:lnTo>
                  <a:pt x="4400142" y="614456"/>
                </a:lnTo>
                <a:lnTo>
                  <a:pt x="4412056" y="628055"/>
                </a:lnTo>
                <a:lnTo>
                  <a:pt x="4416021" y="623199"/>
                </a:lnTo>
                <a:lnTo>
                  <a:pt x="4413606" y="588753"/>
                </a:lnTo>
                <a:lnTo>
                  <a:pt x="4431998" y="570101"/>
                </a:lnTo>
                <a:lnTo>
                  <a:pt x="4439946" y="571326"/>
                </a:lnTo>
                <a:lnTo>
                  <a:pt x="4440028" y="585120"/>
                </a:lnTo>
                <a:lnTo>
                  <a:pt x="4464181" y="574410"/>
                </a:lnTo>
                <a:lnTo>
                  <a:pt x="4477514" y="579797"/>
                </a:lnTo>
                <a:lnTo>
                  <a:pt x="4484989" y="573101"/>
                </a:lnTo>
                <a:lnTo>
                  <a:pt x="4486115" y="568094"/>
                </a:lnTo>
                <a:lnTo>
                  <a:pt x="4495907" y="568158"/>
                </a:lnTo>
                <a:lnTo>
                  <a:pt x="4496217" y="561250"/>
                </a:lnTo>
                <a:lnTo>
                  <a:pt x="4501945" y="555609"/>
                </a:lnTo>
                <a:lnTo>
                  <a:pt x="4532577" y="547031"/>
                </a:lnTo>
                <a:lnTo>
                  <a:pt x="4543887" y="538178"/>
                </a:lnTo>
                <a:lnTo>
                  <a:pt x="4544523" y="530635"/>
                </a:lnTo>
                <a:lnTo>
                  <a:pt x="4538305" y="540418"/>
                </a:lnTo>
                <a:lnTo>
                  <a:pt x="4529068" y="542975"/>
                </a:lnTo>
                <a:lnTo>
                  <a:pt x="4526555" y="538664"/>
                </a:lnTo>
                <a:lnTo>
                  <a:pt x="4533197" y="538981"/>
                </a:lnTo>
                <a:lnTo>
                  <a:pt x="4533197" y="528036"/>
                </a:lnTo>
                <a:lnTo>
                  <a:pt x="4529182" y="520894"/>
                </a:lnTo>
                <a:lnTo>
                  <a:pt x="4535955" y="517999"/>
                </a:lnTo>
                <a:lnTo>
                  <a:pt x="4533197" y="509799"/>
                </a:lnTo>
                <a:lnTo>
                  <a:pt x="4535025" y="507073"/>
                </a:lnTo>
                <a:lnTo>
                  <a:pt x="4528089" y="499761"/>
                </a:lnTo>
                <a:lnTo>
                  <a:pt x="4585127" y="491750"/>
                </a:lnTo>
                <a:lnTo>
                  <a:pt x="4587346" y="500965"/>
                </a:lnTo>
                <a:lnTo>
                  <a:pt x="4585208" y="507179"/>
                </a:lnTo>
                <a:lnTo>
                  <a:pt x="4578223" y="511215"/>
                </a:lnTo>
                <a:lnTo>
                  <a:pt x="4574470" y="509144"/>
                </a:lnTo>
                <a:lnTo>
                  <a:pt x="4567126" y="514977"/>
                </a:lnTo>
                <a:lnTo>
                  <a:pt x="4577668" y="531544"/>
                </a:lnTo>
                <a:lnTo>
                  <a:pt x="4584980" y="522500"/>
                </a:lnTo>
                <a:lnTo>
                  <a:pt x="4586448" y="526050"/>
                </a:lnTo>
                <a:lnTo>
                  <a:pt x="4593384" y="521781"/>
                </a:lnTo>
                <a:lnTo>
                  <a:pt x="4598264" y="512779"/>
                </a:lnTo>
                <a:lnTo>
                  <a:pt x="4603356" y="517322"/>
                </a:lnTo>
                <a:lnTo>
                  <a:pt x="4610390" y="504981"/>
                </a:lnTo>
                <a:lnTo>
                  <a:pt x="4611940" y="507263"/>
                </a:lnTo>
                <a:lnTo>
                  <a:pt x="4611352" y="522859"/>
                </a:lnTo>
                <a:lnTo>
                  <a:pt x="4606620" y="524718"/>
                </a:lnTo>
                <a:lnTo>
                  <a:pt x="4606620" y="532452"/>
                </a:lnTo>
                <a:lnTo>
                  <a:pt x="4593874" y="541073"/>
                </a:lnTo>
                <a:lnTo>
                  <a:pt x="4589190" y="538347"/>
                </a:lnTo>
                <a:lnTo>
                  <a:pt x="4588374" y="542362"/>
                </a:lnTo>
                <a:lnTo>
                  <a:pt x="4575939" y="545278"/>
                </a:lnTo>
                <a:lnTo>
                  <a:pt x="4574421" y="550200"/>
                </a:lnTo>
                <a:lnTo>
                  <a:pt x="4544474" y="559179"/>
                </a:lnTo>
                <a:lnTo>
                  <a:pt x="4543854" y="563637"/>
                </a:lnTo>
                <a:lnTo>
                  <a:pt x="4556126" y="568855"/>
                </a:lnTo>
                <a:lnTo>
                  <a:pt x="4563372" y="569214"/>
                </a:lnTo>
                <a:lnTo>
                  <a:pt x="4566636" y="567270"/>
                </a:lnTo>
                <a:lnTo>
                  <a:pt x="4567028" y="561419"/>
                </a:lnTo>
                <a:lnTo>
                  <a:pt x="4572365" y="562982"/>
                </a:lnTo>
                <a:lnTo>
                  <a:pt x="4581569" y="558081"/>
                </a:lnTo>
                <a:lnTo>
                  <a:pt x="4592144" y="562961"/>
                </a:lnTo>
                <a:lnTo>
                  <a:pt x="4593417" y="554658"/>
                </a:lnTo>
                <a:lnTo>
                  <a:pt x="4598003" y="550433"/>
                </a:lnTo>
                <a:lnTo>
                  <a:pt x="4625159" y="554405"/>
                </a:lnTo>
                <a:lnTo>
                  <a:pt x="4640565" y="543313"/>
                </a:lnTo>
                <a:lnTo>
                  <a:pt x="4650455" y="544221"/>
                </a:lnTo>
                <a:lnTo>
                  <a:pt x="4650699" y="539552"/>
                </a:lnTo>
                <a:lnTo>
                  <a:pt x="4652886" y="542806"/>
                </a:lnTo>
                <a:lnTo>
                  <a:pt x="4656117" y="539552"/>
                </a:lnTo>
                <a:lnTo>
                  <a:pt x="4663592" y="543101"/>
                </a:lnTo>
                <a:lnTo>
                  <a:pt x="4665632" y="539066"/>
                </a:lnTo>
                <a:lnTo>
                  <a:pt x="4673482" y="541179"/>
                </a:lnTo>
                <a:lnTo>
                  <a:pt x="4684220" y="531015"/>
                </a:lnTo>
                <a:lnTo>
                  <a:pt x="4688741" y="534121"/>
                </a:lnTo>
                <a:lnTo>
                  <a:pt x="4689916" y="528776"/>
                </a:lnTo>
                <a:lnTo>
                  <a:pt x="4708129" y="531100"/>
                </a:lnTo>
                <a:lnTo>
                  <a:pt x="4709189" y="526113"/>
                </a:lnTo>
                <a:lnTo>
                  <a:pt x="4718263" y="519900"/>
                </a:lnTo>
                <a:lnTo>
                  <a:pt x="4725933" y="521633"/>
                </a:lnTo>
                <a:lnTo>
                  <a:pt x="4723681" y="526493"/>
                </a:lnTo>
                <a:lnTo>
                  <a:pt x="4735448" y="531353"/>
                </a:lnTo>
                <a:lnTo>
                  <a:pt x="4740703" y="526472"/>
                </a:lnTo>
                <a:lnTo>
                  <a:pt x="4749564" y="528142"/>
                </a:lnTo>
                <a:lnTo>
                  <a:pt x="4738320" y="507918"/>
                </a:lnTo>
                <a:lnTo>
                  <a:pt x="4734926" y="505678"/>
                </a:lnTo>
                <a:lnTo>
                  <a:pt x="4733228" y="509989"/>
                </a:lnTo>
                <a:lnTo>
                  <a:pt x="4727255" y="503058"/>
                </a:lnTo>
                <a:lnTo>
                  <a:pt x="4729801" y="486847"/>
                </a:lnTo>
                <a:lnTo>
                  <a:pt x="4724236" y="494329"/>
                </a:lnTo>
                <a:lnTo>
                  <a:pt x="4720417" y="489341"/>
                </a:lnTo>
                <a:lnTo>
                  <a:pt x="4723600" y="490440"/>
                </a:lnTo>
                <a:lnTo>
                  <a:pt x="4727745" y="481520"/>
                </a:lnTo>
                <a:lnTo>
                  <a:pt x="4743999" y="473403"/>
                </a:lnTo>
                <a:lnTo>
                  <a:pt x="4748716" y="461734"/>
                </a:lnTo>
                <a:lnTo>
                  <a:pt x="4760597" y="458627"/>
                </a:lnTo>
                <a:lnTo>
                  <a:pt x="4764334" y="451206"/>
                </a:lnTo>
                <a:lnTo>
                  <a:pt x="4767875" y="455773"/>
                </a:lnTo>
                <a:lnTo>
                  <a:pt x="4778450" y="444504"/>
                </a:lnTo>
                <a:lnTo>
                  <a:pt x="4778434" y="448585"/>
                </a:lnTo>
                <a:lnTo>
                  <a:pt x="4806471" y="435793"/>
                </a:lnTo>
                <a:lnTo>
                  <a:pt x="4810094" y="421330"/>
                </a:lnTo>
                <a:lnTo>
                  <a:pt x="4814648" y="416022"/>
                </a:lnTo>
                <a:lnTo>
                  <a:pt x="4812738" y="407754"/>
                </a:lnTo>
                <a:lnTo>
                  <a:pt x="4816051" y="396608"/>
                </a:lnTo>
                <a:lnTo>
                  <a:pt x="4822448" y="401621"/>
                </a:lnTo>
                <a:lnTo>
                  <a:pt x="4837136" y="402784"/>
                </a:lnTo>
                <a:lnTo>
                  <a:pt x="4859168" y="385081"/>
                </a:lnTo>
                <a:lnTo>
                  <a:pt x="4879910" y="384468"/>
                </a:lnTo>
                <a:lnTo>
                  <a:pt x="4891220" y="378398"/>
                </a:lnTo>
                <a:lnTo>
                  <a:pt x="4889767" y="365621"/>
                </a:lnTo>
                <a:lnTo>
                  <a:pt x="4899429" y="362660"/>
                </a:lnTo>
                <a:lnTo>
                  <a:pt x="4892150" y="358682"/>
                </a:lnTo>
                <a:lnTo>
                  <a:pt x="4899298" y="356313"/>
                </a:lnTo>
                <a:lnTo>
                  <a:pt x="4889669" y="349945"/>
                </a:lnTo>
                <a:lnTo>
                  <a:pt x="4890616" y="343916"/>
                </a:lnTo>
                <a:lnTo>
                  <a:pt x="4898972" y="342181"/>
                </a:lnTo>
                <a:lnTo>
                  <a:pt x="4910347" y="345650"/>
                </a:lnTo>
                <a:lnTo>
                  <a:pt x="4912941" y="351426"/>
                </a:lnTo>
                <a:lnTo>
                  <a:pt x="4918572" y="346285"/>
                </a:lnTo>
                <a:lnTo>
                  <a:pt x="4927189" y="346835"/>
                </a:lnTo>
                <a:lnTo>
                  <a:pt x="4937845" y="342138"/>
                </a:lnTo>
                <a:lnTo>
                  <a:pt x="4957543" y="347004"/>
                </a:lnTo>
                <a:lnTo>
                  <a:pt x="4970305" y="339303"/>
                </a:lnTo>
                <a:lnTo>
                  <a:pt x="4968298" y="344402"/>
                </a:lnTo>
                <a:lnTo>
                  <a:pt x="4984373" y="334310"/>
                </a:lnTo>
                <a:lnTo>
                  <a:pt x="4987865" y="326989"/>
                </a:lnTo>
                <a:lnTo>
                  <a:pt x="4997853" y="320514"/>
                </a:lnTo>
                <a:lnTo>
                  <a:pt x="4998538" y="314864"/>
                </a:lnTo>
                <a:lnTo>
                  <a:pt x="5016017" y="320451"/>
                </a:lnTo>
                <a:lnTo>
                  <a:pt x="5025760" y="314462"/>
                </a:lnTo>
                <a:lnTo>
                  <a:pt x="5032320" y="320408"/>
                </a:lnTo>
                <a:lnTo>
                  <a:pt x="5064225" y="315372"/>
                </a:lnTo>
                <a:lnTo>
                  <a:pt x="5069399" y="319900"/>
                </a:lnTo>
                <a:lnTo>
                  <a:pt x="5070345" y="330861"/>
                </a:lnTo>
                <a:lnTo>
                  <a:pt x="5073887" y="335897"/>
                </a:lnTo>
                <a:lnTo>
                  <a:pt x="5080872" y="337653"/>
                </a:lnTo>
                <a:lnTo>
                  <a:pt x="5083597" y="333612"/>
                </a:lnTo>
                <a:lnTo>
                  <a:pt x="5091855" y="332131"/>
                </a:lnTo>
                <a:lnTo>
                  <a:pt x="5099835" y="335855"/>
                </a:lnTo>
                <a:lnTo>
                  <a:pt x="5102120" y="324683"/>
                </a:lnTo>
                <a:lnTo>
                  <a:pt x="5102903" y="329041"/>
                </a:lnTo>
                <a:lnTo>
                  <a:pt x="5106706" y="329528"/>
                </a:lnTo>
                <a:lnTo>
                  <a:pt x="5107179" y="335474"/>
                </a:lnTo>
                <a:lnTo>
                  <a:pt x="5121524" y="338224"/>
                </a:lnTo>
                <a:lnTo>
                  <a:pt x="5120643" y="344296"/>
                </a:lnTo>
                <a:lnTo>
                  <a:pt x="5109545" y="350453"/>
                </a:lnTo>
                <a:lnTo>
                  <a:pt x="5105857" y="347280"/>
                </a:lnTo>
                <a:lnTo>
                  <a:pt x="5082340" y="350390"/>
                </a:lnTo>
                <a:lnTo>
                  <a:pt x="5075878" y="348147"/>
                </a:lnTo>
                <a:lnTo>
                  <a:pt x="5067571" y="348887"/>
                </a:lnTo>
                <a:lnTo>
                  <a:pt x="5064633" y="352674"/>
                </a:lnTo>
                <a:lnTo>
                  <a:pt x="5055690" y="341398"/>
                </a:lnTo>
                <a:lnTo>
                  <a:pt x="5034752" y="344508"/>
                </a:lnTo>
                <a:lnTo>
                  <a:pt x="5032826" y="353648"/>
                </a:lnTo>
                <a:lnTo>
                  <a:pt x="5034475" y="373554"/>
                </a:lnTo>
                <a:lnTo>
                  <a:pt x="5027865" y="368942"/>
                </a:lnTo>
                <a:lnTo>
                  <a:pt x="5022969" y="369979"/>
                </a:lnTo>
                <a:lnTo>
                  <a:pt x="5020325" y="365748"/>
                </a:lnTo>
                <a:lnTo>
                  <a:pt x="5017551" y="370106"/>
                </a:lnTo>
                <a:lnTo>
                  <a:pt x="5020750" y="380259"/>
                </a:lnTo>
                <a:lnTo>
                  <a:pt x="5009832" y="377911"/>
                </a:lnTo>
                <a:lnTo>
                  <a:pt x="5016996" y="380724"/>
                </a:lnTo>
                <a:lnTo>
                  <a:pt x="5023312" y="400077"/>
                </a:lnTo>
                <a:lnTo>
                  <a:pt x="5051153" y="402023"/>
                </a:lnTo>
                <a:lnTo>
                  <a:pt x="5061125" y="414500"/>
                </a:lnTo>
                <a:lnTo>
                  <a:pt x="5078293" y="404835"/>
                </a:lnTo>
                <a:lnTo>
                  <a:pt x="5089358" y="405618"/>
                </a:lnTo>
                <a:lnTo>
                  <a:pt x="5094221" y="410017"/>
                </a:lnTo>
                <a:lnTo>
                  <a:pt x="5105824" y="407204"/>
                </a:lnTo>
                <a:lnTo>
                  <a:pt x="5086926" y="477272"/>
                </a:lnTo>
                <a:lnTo>
                  <a:pt x="5074066" y="477863"/>
                </a:lnTo>
                <a:lnTo>
                  <a:pt x="5067049" y="481330"/>
                </a:lnTo>
                <a:lnTo>
                  <a:pt x="5055217" y="475306"/>
                </a:lnTo>
                <a:lnTo>
                  <a:pt x="5050680" y="475813"/>
                </a:lnTo>
                <a:lnTo>
                  <a:pt x="5037037" y="483148"/>
                </a:lnTo>
                <a:lnTo>
                  <a:pt x="5032451" y="488960"/>
                </a:lnTo>
                <a:lnTo>
                  <a:pt x="5020635" y="493145"/>
                </a:lnTo>
                <a:lnTo>
                  <a:pt x="5016311" y="498535"/>
                </a:lnTo>
                <a:lnTo>
                  <a:pt x="5033822" y="490081"/>
                </a:lnTo>
                <a:lnTo>
                  <a:pt x="5042618" y="480759"/>
                </a:lnTo>
                <a:lnTo>
                  <a:pt x="5054809" y="476722"/>
                </a:lnTo>
                <a:lnTo>
                  <a:pt x="5066494" y="482028"/>
                </a:lnTo>
                <a:lnTo>
                  <a:pt x="5074605" y="479554"/>
                </a:lnTo>
                <a:lnTo>
                  <a:pt x="5078571" y="485388"/>
                </a:lnTo>
                <a:lnTo>
                  <a:pt x="5087742" y="482366"/>
                </a:lnTo>
                <a:lnTo>
                  <a:pt x="5086290" y="485261"/>
                </a:lnTo>
                <a:lnTo>
                  <a:pt x="5090598" y="485135"/>
                </a:lnTo>
                <a:lnTo>
                  <a:pt x="5091806" y="486128"/>
                </a:lnTo>
                <a:lnTo>
                  <a:pt x="5084641" y="488538"/>
                </a:lnTo>
                <a:lnTo>
                  <a:pt x="5087889" y="491560"/>
                </a:lnTo>
                <a:lnTo>
                  <a:pt x="5064650" y="485473"/>
                </a:lnTo>
                <a:lnTo>
                  <a:pt x="5060717" y="499824"/>
                </a:lnTo>
                <a:lnTo>
                  <a:pt x="5048526" y="500331"/>
                </a:lnTo>
                <a:lnTo>
                  <a:pt x="5034164" y="507136"/>
                </a:lnTo>
                <a:lnTo>
                  <a:pt x="5032124" y="512187"/>
                </a:lnTo>
                <a:lnTo>
                  <a:pt x="5023165" y="517534"/>
                </a:lnTo>
                <a:lnTo>
                  <a:pt x="5017012" y="517069"/>
                </a:lnTo>
                <a:lnTo>
                  <a:pt x="5016245" y="513666"/>
                </a:lnTo>
                <a:lnTo>
                  <a:pt x="5022267" y="504812"/>
                </a:lnTo>
                <a:lnTo>
                  <a:pt x="5018938" y="501578"/>
                </a:lnTo>
                <a:lnTo>
                  <a:pt x="5009620" y="512716"/>
                </a:lnTo>
                <a:lnTo>
                  <a:pt x="5004903" y="530445"/>
                </a:lnTo>
                <a:lnTo>
                  <a:pt x="4990852" y="544137"/>
                </a:lnTo>
                <a:lnTo>
                  <a:pt x="4986902" y="557109"/>
                </a:lnTo>
                <a:lnTo>
                  <a:pt x="4990248" y="554236"/>
                </a:lnTo>
                <a:lnTo>
                  <a:pt x="4995731" y="564292"/>
                </a:lnTo>
                <a:lnTo>
                  <a:pt x="5002831" y="557426"/>
                </a:lnTo>
                <a:lnTo>
                  <a:pt x="5009212" y="559369"/>
                </a:lnTo>
                <a:lnTo>
                  <a:pt x="5013748" y="556454"/>
                </a:lnTo>
                <a:lnTo>
                  <a:pt x="5009946" y="560996"/>
                </a:lnTo>
                <a:lnTo>
                  <a:pt x="5004022" y="561186"/>
                </a:lnTo>
                <a:lnTo>
                  <a:pt x="4999093" y="577431"/>
                </a:lnTo>
                <a:lnTo>
                  <a:pt x="5005817" y="578339"/>
                </a:lnTo>
                <a:lnTo>
                  <a:pt x="5007939" y="574917"/>
                </a:lnTo>
                <a:lnTo>
                  <a:pt x="5016082" y="579205"/>
                </a:lnTo>
                <a:lnTo>
                  <a:pt x="5006241" y="588795"/>
                </a:lnTo>
                <a:lnTo>
                  <a:pt x="5012247" y="588626"/>
                </a:lnTo>
                <a:lnTo>
                  <a:pt x="5010746" y="593294"/>
                </a:lnTo>
                <a:lnTo>
                  <a:pt x="5019069" y="590612"/>
                </a:lnTo>
                <a:lnTo>
                  <a:pt x="5023328" y="595448"/>
                </a:lnTo>
                <a:lnTo>
                  <a:pt x="5034360" y="593569"/>
                </a:lnTo>
                <a:lnTo>
                  <a:pt x="5034442" y="600771"/>
                </a:lnTo>
                <a:lnTo>
                  <a:pt x="5041378" y="604551"/>
                </a:lnTo>
                <a:lnTo>
                  <a:pt x="5034148" y="607592"/>
                </a:lnTo>
                <a:lnTo>
                  <a:pt x="5025172" y="596969"/>
                </a:lnTo>
                <a:lnTo>
                  <a:pt x="5018987" y="603411"/>
                </a:lnTo>
                <a:lnTo>
                  <a:pt x="5021500" y="612196"/>
                </a:lnTo>
                <a:lnTo>
                  <a:pt x="5019509" y="624444"/>
                </a:lnTo>
                <a:lnTo>
                  <a:pt x="5011252" y="640619"/>
                </a:lnTo>
                <a:lnTo>
                  <a:pt x="5019754" y="643089"/>
                </a:lnTo>
                <a:lnTo>
                  <a:pt x="5034230" y="654554"/>
                </a:lnTo>
                <a:lnTo>
                  <a:pt x="5021680" y="652379"/>
                </a:lnTo>
                <a:lnTo>
                  <a:pt x="5022169" y="660888"/>
                </a:lnTo>
                <a:lnTo>
                  <a:pt x="5018808" y="662028"/>
                </a:lnTo>
                <a:lnTo>
                  <a:pt x="5022594" y="665469"/>
                </a:lnTo>
                <a:lnTo>
                  <a:pt x="5041982" y="672562"/>
                </a:lnTo>
                <a:lnTo>
                  <a:pt x="5050860" y="667242"/>
                </a:lnTo>
                <a:lnTo>
                  <a:pt x="5056767" y="670050"/>
                </a:lnTo>
                <a:lnTo>
                  <a:pt x="5067816" y="661162"/>
                </a:lnTo>
                <a:lnTo>
                  <a:pt x="5074866" y="649360"/>
                </a:lnTo>
                <a:lnTo>
                  <a:pt x="5077526" y="653203"/>
                </a:lnTo>
                <a:lnTo>
                  <a:pt x="5077004" y="647608"/>
                </a:lnTo>
                <a:lnTo>
                  <a:pt x="5072516" y="643533"/>
                </a:lnTo>
                <a:lnTo>
                  <a:pt x="5079925" y="646109"/>
                </a:lnTo>
                <a:lnTo>
                  <a:pt x="5086241" y="640936"/>
                </a:lnTo>
                <a:lnTo>
                  <a:pt x="5084380" y="650669"/>
                </a:lnTo>
                <a:lnTo>
                  <a:pt x="5093275" y="649255"/>
                </a:lnTo>
                <a:lnTo>
                  <a:pt x="5091430" y="654343"/>
                </a:lnTo>
                <a:lnTo>
                  <a:pt x="5095641" y="660402"/>
                </a:lnTo>
                <a:lnTo>
                  <a:pt x="5093340" y="663442"/>
                </a:lnTo>
                <a:lnTo>
                  <a:pt x="5095739" y="668002"/>
                </a:lnTo>
                <a:lnTo>
                  <a:pt x="5111553" y="662703"/>
                </a:lnTo>
                <a:lnTo>
                  <a:pt x="5116661" y="675116"/>
                </a:lnTo>
                <a:lnTo>
                  <a:pt x="5123319" y="678768"/>
                </a:lnTo>
                <a:lnTo>
                  <a:pt x="5126567" y="689491"/>
                </a:lnTo>
                <a:lnTo>
                  <a:pt x="5130990" y="686494"/>
                </a:lnTo>
                <a:lnTo>
                  <a:pt x="5128248" y="676446"/>
                </a:lnTo>
                <a:lnTo>
                  <a:pt x="5122046" y="671147"/>
                </a:lnTo>
                <a:lnTo>
                  <a:pt x="5124641" y="665828"/>
                </a:lnTo>
                <a:lnTo>
                  <a:pt x="5123336" y="659937"/>
                </a:lnTo>
                <a:lnTo>
                  <a:pt x="5138431" y="662154"/>
                </a:lnTo>
                <a:lnTo>
                  <a:pt x="5138774" y="657636"/>
                </a:lnTo>
                <a:lnTo>
                  <a:pt x="5144633" y="651661"/>
                </a:lnTo>
                <a:lnTo>
                  <a:pt x="5151373" y="651429"/>
                </a:lnTo>
                <a:lnTo>
                  <a:pt x="5155306" y="644124"/>
                </a:lnTo>
                <a:lnTo>
                  <a:pt x="5162274" y="644779"/>
                </a:lnTo>
                <a:lnTo>
                  <a:pt x="5154914" y="647439"/>
                </a:lnTo>
                <a:lnTo>
                  <a:pt x="5160414" y="653773"/>
                </a:lnTo>
                <a:lnTo>
                  <a:pt x="5161295" y="664308"/>
                </a:lnTo>
                <a:lnTo>
                  <a:pt x="5169912" y="685607"/>
                </a:lnTo>
                <a:lnTo>
                  <a:pt x="5190671" y="697490"/>
                </a:lnTo>
                <a:lnTo>
                  <a:pt x="5178839" y="702387"/>
                </a:lnTo>
                <a:lnTo>
                  <a:pt x="5174465" y="708719"/>
                </a:lnTo>
                <a:lnTo>
                  <a:pt x="5149561" y="711124"/>
                </a:lnTo>
                <a:lnTo>
                  <a:pt x="5146689" y="716780"/>
                </a:lnTo>
                <a:lnTo>
                  <a:pt x="5152874" y="723533"/>
                </a:lnTo>
                <a:lnTo>
                  <a:pt x="5144927" y="732312"/>
                </a:lnTo>
                <a:lnTo>
                  <a:pt x="5140667" y="744086"/>
                </a:lnTo>
                <a:lnTo>
                  <a:pt x="5155110" y="754066"/>
                </a:lnTo>
                <a:lnTo>
                  <a:pt x="5147309" y="753264"/>
                </a:lnTo>
                <a:lnTo>
                  <a:pt x="5153919" y="757821"/>
                </a:lnTo>
                <a:lnTo>
                  <a:pt x="5157672" y="768264"/>
                </a:lnTo>
                <a:lnTo>
                  <a:pt x="5163025" y="771808"/>
                </a:lnTo>
                <a:lnTo>
                  <a:pt x="5161948" y="774213"/>
                </a:lnTo>
                <a:lnTo>
                  <a:pt x="5158227" y="770458"/>
                </a:lnTo>
                <a:lnTo>
                  <a:pt x="5162552" y="776723"/>
                </a:lnTo>
                <a:lnTo>
                  <a:pt x="5148892" y="762230"/>
                </a:lnTo>
                <a:lnTo>
                  <a:pt x="5123760" y="754699"/>
                </a:lnTo>
                <a:lnTo>
                  <a:pt x="5114376" y="763222"/>
                </a:lnTo>
                <a:lnTo>
                  <a:pt x="5092589" y="774044"/>
                </a:lnTo>
                <a:lnTo>
                  <a:pt x="5092622" y="779866"/>
                </a:lnTo>
                <a:lnTo>
                  <a:pt x="5101337" y="777230"/>
                </a:lnTo>
                <a:lnTo>
                  <a:pt x="5101304" y="771028"/>
                </a:lnTo>
                <a:lnTo>
                  <a:pt x="5123385" y="768391"/>
                </a:lnTo>
                <a:lnTo>
                  <a:pt x="5126616" y="771871"/>
                </a:lnTo>
                <a:lnTo>
                  <a:pt x="5122258" y="772314"/>
                </a:lnTo>
                <a:lnTo>
                  <a:pt x="5125196" y="776090"/>
                </a:lnTo>
                <a:lnTo>
                  <a:pt x="5122650" y="781216"/>
                </a:lnTo>
                <a:lnTo>
                  <a:pt x="5137779" y="781259"/>
                </a:lnTo>
                <a:lnTo>
                  <a:pt x="5110622" y="783748"/>
                </a:lnTo>
                <a:lnTo>
                  <a:pt x="5114735" y="790287"/>
                </a:lnTo>
                <a:lnTo>
                  <a:pt x="5107179" y="787903"/>
                </a:lnTo>
                <a:lnTo>
                  <a:pt x="5089717" y="791911"/>
                </a:lnTo>
                <a:lnTo>
                  <a:pt x="5085408" y="798112"/>
                </a:lnTo>
                <a:lnTo>
                  <a:pt x="5100325" y="818422"/>
                </a:lnTo>
                <a:lnTo>
                  <a:pt x="5110247" y="819034"/>
                </a:lnTo>
                <a:lnTo>
                  <a:pt x="5115143" y="827680"/>
                </a:lnTo>
                <a:lnTo>
                  <a:pt x="5128901" y="820299"/>
                </a:lnTo>
                <a:lnTo>
                  <a:pt x="5143229" y="833648"/>
                </a:lnTo>
                <a:lnTo>
                  <a:pt x="5157705" y="836832"/>
                </a:lnTo>
                <a:lnTo>
                  <a:pt x="5157852" y="859456"/>
                </a:lnTo>
                <a:lnTo>
                  <a:pt x="5139525" y="853890"/>
                </a:lnTo>
                <a:lnTo>
                  <a:pt x="5112646" y="859688"/>
                </a:lnTo>
                <a:lnTo>
                  <a:pt x="5085539" y="859814"/>
                </a:lnTo>
                <a:lnTo>
                  <a:pt x="5081149" y="856356"/>
                </a:lnTo>
                <a:lnTo>
                  <a:pt x="5075062" y="859371"/>
                </a:lnTo>
                <a:lnTo>
                  <a:pt x="5073234" y="855534"/>
                </a:lnTo>
                <a:lnTo>
                  <a:pt x="5060602" y="859941"/>
                </a:lnTo>
                <a:lnTo>
                  <a:pt x="5034018" y="860088"/>
                </a:lnTo>
                <a:lnTo>
                  <a:pt x="5033528" y="856884"/>
                </a:lnTo>
                <a:lnTo>
                  <a:pt x="5030346" y="860194"/>
                </a:lnTo>
                <a:lnTo>
                  <a:pt x="5021109" y="860151"/>
                </a:lnTo>
                <a:lnTo>
                  <a:pt x="5022235" y="843938"/>
                </a:lnTo>
                <a:lnTo>
                  <a:pt x="5029203" y="839257"/>
                </a:lnTo>
                <a:lnTo>
                  <a:pt x="5035242" y="825719"/>
                </a:lnTo>
                <a:lnTo>
                  <a:pt x="5032826" y="817600"/>
                </a:lnTo>
                <a:lnTo>
                  <a:pt x="5035747" y="817726"/>
                </a:lnTo>
                <a:lnTo>
                  <a:pt x="5035568" y="805093"/>
                </a:lnTo>
                <a:lnTo>
                  <a:pt x="5033202" y="803933"/>
                </a:lnTo>
                <a:lnTo>
                  <a:pt x="4987310" y="818275"/>
                </a:lnTo>
                <a:lnTo>
                  <a:pt x="4975136" y="831180"/>
                </a:lnTo>
                <a:lnTo>
                  <a:pt x="4961460" y="833880"/>
                </a:lnTo>
                <a:lnTo>
                  <a:pt x="4934940" y="849715"/>
                </a:lnTo>
                <a:lnTo>
                  <a:pt x="4941305" y="847459"/>
                </a:lnTo>
                <a:lnTo>
                  <a:pt x="4936279" y="852097"/>
                </a:lnTo>
                <a:lnTo>
                  <a:pt x="4951162" y="844127"/>
                </a:lnTo>
                <a:lnTo>
                  <a:pt x="4943443" y="849399"/>
                </a:lnTo>
                <a:lnTo>
                  <a:pt x="4943215" y="856694"/>
                </a:lnTo>
                <a:lnTo>
                  <a:pt x="4946283" y="856715"/>
                </a:lnTo>
                <a:lnTo>
                  <a:pt x="4938465" y="867425"/>
                </a:lnTo>
                <a:lnTo>
                  <a:pt x="4934255" y="887704"/>
                </a:lnTo>
                <a:lnTo>
                  <a:pt x="4929620" y="893290"/>
                </a:lnTo>
                <a:lnTo>
                  <a:pt x="4933586" y="887030"/>
                </a:lnTo>
                <a:lnTo>
                  <a:pt x="4934908" y="874403"/>
                </a:lnTo>
                <a:lnTo>
                  <a:pt x="4931415" y="869554"/>
                </a:lnTo>
                <a:lnTo>
                  <a:pt x="4928217" y="880242"/>
                </a:lnTo>
                <a:lnTo>
                  <a:pt x="4918425" y="888210"/>
                </a:lnTo>
                <a:lnTo>
                  <a:pt x="4916777" y="882561"/>
                </a:lnTo>
                <a:lnTo>
                  <a:pt x="4920253" y="878514"/>
                </a:lnTo>
                <a:lnTo>
                  <a:pt x="4926062" y="880643"/>
                </a:lnTo>
                <a:lnTo>
                  <a:pt x="4925295" y="876785"/>
                </a:lnTo>
                <a:lnTo>
                  <a:pt x="4918490" y="876806"/>
                </a:lnTo>
                <a:lnTo>
                  <a:pt x="4914410" y="880706"/>
                </a:lnTo>
                <a:lnTo>
                  <a:pt x="4904047" y="902248"/>
                </a:lnTo>
                <a:lnTo>
                  <a:pt x="4895234" y="911754"/>
                </a:lnTo>
                <a:lnTo>
                  <a:pt x="4895055" y="918013"/>
                </a:lnTo>
                <a:lnTo>
                  <a:pt x="4903558" y="904630"/>
                </a:lnTo>
                <a:lnTo>
                  <a:pt x="4903296" y="913967"/>
                </a:lnTo>
                <a:lnTo>
                  <a:pt x="4895724" y="918687"/>
                </a:lnTo>
                <a:lnTo>
                  <a:pt x="4883647" y="941320"/>
                </a:lnTo>
                <a:lnTo>
                  <a:pt x="4872893" y="939339"/>
                </a:lnTo>
                <a:lnTo>
                  <a:pt x="4865565" y="945387"/>
                </a:lnTo>
                <a:lnTo>
                  <a:pt x="4860375" y="945366"/>
                </a:lnTo>
                <a:lnTo>
                  <a:pt x="4862138" y="934682"/>
                </a:lnTo>
                <a:lnTo>
                  <a:pt x="4869400" y="928929"/>
                </a:lnTo>
                <a:lnTo>
                  <a:pt x="4871016" y="925284"/>
                </a:lnTo>
                <a:lnTo>
                  <a:pt x="4857389" y="937569"/>
                </a:lnTo>
                <a:lnTo>
                  <a:pt x="4855577" y="945661"/>
                </a:lnTo>
                <a:lnTo>
                  <a:pt x="4854370" y="948316"/>
                </a:lnTo>
                <a:lnTo>
                  <a:pt x="4856034" y="938286"/>
                </a:lnTo>
                <a:lnTo>
                  <a:pt x="4851090" y="928508"/>
                </a:lnTo>
                <a:lnTo>
                  <a:pt x="4850959" y="921933"/>
                </a:lnTo>
                <a:lnTo>
                  <a:pt x="4854256" y="918687"/>
                </a:lnTo>
                <a:lnTo>
                  <a:pt x="4851204" y="911564"/>
                </a:lnTo>
                <a:lnTo>
                  <a:pt x="4829760" y="909688"/>
                </a:lnTo>
                <a:lnTo>
                  <a:pt x="4830706" y="906885"/>
                </a:lnTo>
                <a:lnTo>
                  <a:pt x="4792453" y="908445"/>
                </a:lnTo>
                <a:lnTo>
                  <a:pt x="4801233" y="904145"/>
                </a:lnTo>
                <a:lnTo>
                  <a:pt x="4808528" y="903829"/>
                </a:lnTo>
                <a:lnTo>
                  <a:pt x="4808985" y="903197"/>
                </a:lnTo>
                <a:lnTo>
                  <a:pt x="4800988" y="903724"/>
                </a:lnTo>
                <a:lnTo>
                  <a:pt x="4805149" y="899571"/>
                </a:lnTo>
                <a:lnTo>
                  <a:pt x="4792126" y="893501"/>
                </a:lnTo>
                <a:lnTo>
                  <a:pt x="4796386" y="904377"/>
                </a:lnTo>
                <a:lnTo>
                  <a:pt x="4782465" y="908845"/>
                </a:lnTo>
                <a:lnTo>
                  <a:pt x="4776704" y="904019"/>
                </a:lnTo>
                <a:close/>
              </a:path>
            </a:pathLst>
          </a:custGeom>
          <a:solidFill>
            <a:srgbClr val="ED561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ECC5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6" name="My new Shape"/>
          <p:cNvSpPr/>
          <p:nvPr/>
        </p:nvSpPr>
        <p:spPr>
          <a:xfrm>
            <a:off x="2280819" y="963093"/>
            <a:ext cx="3630470" cy="3059541"/>
          </a:xfrm>
          <a:custGeom>
            <a:avLst/>
            <a:gdLst/>
            <a:ahLst/>
            <a:cxnLst/>
            <a:rect l="l" t="t" r="r" b="b"/>
            <a:pathLst>
              <a:path w="3630470" h="3059541">
                <a:moveTo>
                  <a:pt x="3584449" y="2459763"/>
                </a:moveTo>
                <a:lnTo>
                  <a:pt x="3584449" y="2459763"/>
                </a:lnTo>
                <a:lnTo>
                  <a:pt x="3594991" y="2454507"/>
                </a:lnTo>
                <a:lnTo>
                  <a:pt x="3594355" y="2445850"/>
                </a:lnTo>
                <a:lnTo>
                  <a:pt x="3596966" y="2446476"/>
                </a:lnTo>
                <a:lnTo>
                  <a:pt x="3595660" y="2454903"/>
                </a:lnTo>
                <a:lnTo>
                  <a:pt x="3584449" y="2459763"/>
                </a:lnTo>
                <a:close/>
                <a:moveTo>
                  <a:pt x="3358338" y="1954236"/>
                </a:moveTo>
                <a:lnTo>
                  <a:pt x="3358338" y="1954236"/>
                </a:lnTo>
                <a:lnTo>
                  <a:pt x="3365960" y="1953232"/>
                </a:lnTo>
                <a:lnTo>
                  <a:pt x="3368342" y="1960117"/>
                </a:lnTo>
                <a:lnTo>
                  <a:pt x="3361194" y="1965997"/>
                </a:lnTo>
                <a:lnTo>
                  <a:pt x="3361537" y="1980834"/>
                </a:lnTo>
                <a:lnTo>
                  <a:pt x="3353622" y="1987195"/>
                </a:lnTo>
                <a:lnTo>
                  <a:pt x="3346148" y="1971815"/>
                </a:lnTo>
                <a:lnTo>
                  <a:pt x="3358338" y="1954236"/>
                </a:lnTo>
                <a:close/>
                <a:moveTo>
                  <a:pt x="3468970" y="2001443"/>
                </a:moveTo>
                <a:lnTo>
                  <a:pt x="3468970" y="2001443"/>
                </a:lnTo>
                <a:lnTo>
                  <a:pt x="3472560" y="1989538"/>
                </a:lnTo>
                <a:lnTo>
                  <a:pt x="3480067" y="1975330"/>
                </a:lnTo>
                <a:lnTo>
                  <a:pt x="3484262" y="1964240"/>
                </a:lnTo>
                <a:lnTo>
                  <a:pt x="3485894" y="1945069"/>
                </a:lnTo>
                <a:lnTo>
                  <a:pt x="3481112" y="1930962"/>
                </a:lnTo>
                <a:lnTo>
                  <a:pt x="3486285" y="1943667"/>
                </a:lnTo>
                <a:lnTo>
                  <a:pt x="3486138" y="1962607"/>
                </a:lnTo>
                <a:lnTo>
                  <a:pt x="3468970" y="2001443"/>
                </a:lnTo>
                <a:close/>
                <a:moveTo>
                  <a:pt x="3277229" y="1862186"/>
                </a:moveTo>
                <a:lnTo>
                  <a:pt x="3277229" y="1862186"/>
                </a:lnTo>
                <a:lnTo>
                  <a:pt x="3283610" y="1860783"/>
                </a:lnTo>
                <a:lnTo>
                  <a:pt x="3295573" y="1864950"/>
                </a:lnTo>
                <a:lnTo>
                  <a:pt x="3305805" y="1860950"/>
                </a:lnTo>
                <a:lnTo>
                  <a:pt x="3308123" y="1860741"/>
                </a:lnTo>
                <a:lnTo>
                  <a:pt x="3309689" y="1861118"/>
                </a:lnTo>
                <a:lnTo>
                  <a:pt x="3312986" y="1864050"/>
                </a:lnTo>
                <a:lnTo>
                  <a:pt x="3316919" y="1873955"/>
                </a:lnTo>
                <a:lnTo>
                  <a:pt x="3325307" y="1876237"/>
                </a:lnTo>
                <a:lnTo>
                  <a:pt x="3325568" y="1878666"/>
                </a:lnTo>
                <a:lnTo>
                  <a:pt x="3321097" y="1888695"/>
                </a:lnTo>
                <a:lnTo>
                  <a:pt x="3332064" y="1911453"/>
                </a:lnTo>
                <a:lnTo>
                  <a:pt x="3333043" y="1917586"/>
                </a:lnTo>
                <a:lnTo>
                  <a:pt x="3330497" y="1924431"/>
                </a:lnTo>
                <a:lnTo>
                  <a:pt x="3324034" y="1930041"/>
                </a:lnTo>
                <a:lnTo>
                  <a:pt x="3330105" y="1922903"/>
                </a:lnTo>
                <a:lnTo>
                  <a:pt x="3331819" y="1918738"/>
                </a:lnTo>
                <a:lnTo>
                  <a:pt x="3331802" y="1915409"/>
                </a:lnTo>
                <a:lnTo>
                  <a:pt x="3329909" y="1908250"/>
                </a:lnTo>
                <a:lnTo>
                  <a:pt x="3320509" y="1888465"/>
                </a:lnTo>
                <a:lnTo>
                  <a:pt x="3324916" y="1876300"/>
                </a:lnTo>
                <a:lnTo>
                  <a:pt x="3316478" y="1874038"/>
                </a:lnTo>
                <a:lnTo>
                  <a:pt x="3312431" y="1864343"/>
                </a:lnTo>
                <a:lnTo>
                  <a:pt x="3307649" y="1860804"/>
                </a:lnTo>
                <a:lnTo>
                  <a:pt x="3296454" y="1865034"/>
                </a:lnTo>
                <a:lnTo>
                  <a:pt x="3291068" y="1864636"/>
                </a:lnTo>
                <a:lnTo>
                  <a:pt x="3289273" y="1864175"/>
                </a:lnTo>
                <a:lnTo>
                  <a:pt x="3283317" y="1861453"/>
                </a:lnTo>
                <a:lnTo>
                  <a:pt x="3277229" y="1862186"/>
                </a:lnTo>
                <a:close/>
                <a:moveTo>
                  <a:pt x="3555677" y="2536083"/>
                </a:moveTo>
                <a:lnTo>
                  <a:pt x="3555677" y="2536083"/>
                </a:lnTo>
                <a:lnTo>
                  <a:pt x="3558614" y="2533227"/>
                </a:lnTo>
                <a:lnTo>
                  <a:pt x="3572813" y="2546777"/>
                </a:lnTo>
                <a:lnTo>
                  <a:pt x="3605109" y="2549195"/>
                </a:lnTo>
                <a:lnTo>
                  <a:pt x="3608063" y="2545318"/>
                </a:lnTo>
                <a:lnTo>
                  <a:pt x="3621609" y="2550738"/>
                </a:lnTo>
                <a:lnTo>
                  <a:pt x="3629279" y="2556991"/>
                </a:lnTo>
                <a:lnTo>
                  <a:pt x="3630470" y="2562619"/>
                </a:lnTo>
                <a:lnTo>
                  <a:pt x="3627027" y="2564453"/>
                </a:lnTo>
                <a:lnTo>
                  <a:pt x="3624285" y="2555886"/>
                </a:lnTo>
                <a:lnTo>
                  <a:pt x="3615211" y="2551822"/>
                </a:lnTo>
                <a:lnTo>
                  <a:pt x="3573155" y="2550008"/>
                </a:lnTo>
                <a:lnTo>
                  <a:pt x="3555677" y="2536083"/>
                </a:lnTo>
                <a:close/>
                <a:moveTo>
                  <a:pt x="3536207" y="2282513"/>
                </a:moveTo>
                <a:lnTo>
                  <a:pt x="3536207" y="2282513"/>
                </a:lnTo>
                <a:lnTo>
                  <a:pt x="3546799" y="2279109"/>
                </a:lnTo>
                <a:lnTo>
                  <a:pt x="3556623" y="2290427"/>
                </a:lnTo>
                <a:lnTo>
                  <a:pt x="3563347" y="2290177"/>
                </a:lnTo>
                <a:lnTo>
                  <a:pt x="3572323" y="2281406"/>
                </a:lnTo>
                <a:lnTo>
                  <a:pt x="3590927" y="2275768"/>
                </a:lnTo>
                <a:lnTo>
                  <a:pt x="3611115" y="2280153"/>
                </a:lnTo>
                <a:lnTo>
                  <a:pt x="3623241" y="2273199"/>
                </a:lnTo>
                <a:lnTo>
                  <a:pt x="3613530" y="2279506"/>
                </a:lnTo>
                <a:lnTo>
                  <a:pt x="3622425" y="2289133"/>
                </a:lnTo>
                <a:lnTo>
                  <a:pt x="3626586" y="2286731"/>
                </a:lnTo>
                <a:lnTo>
                  <a:pt x="3621935" y="2292056"/>
                </a:lnTo>
                <a:lnTo>
                  <a:pt x="3625835" y="2314000"/>
                </a:lnTo>
                <a:lnTo>
                  <a:pt x="3622588" y="2326067"/>
                </a:lnTo>
                <a:lnTo>
                  <a:pt x="3619226" y="2324752"/>
                </a:lnTo>
                <a:lnTo>
                  <a:pt x="3622588" y="2326088"/>
                </a:lnTo>
                <a:lnTo>
                  <a:pt x="3617202" y="2337549"/>
                </a:lnTo>
                <a:lnTo>
                  <a:pt x="3619715" y="2337946"/>
                </a:lnTo>
                <a:lnTo>
                  <a:pt x="3607198" y="2351305"/>
                </a:lnTo>
                <a:lnTo>
                  <a:pt x="3605126" y="2350700"/>
                </a:lnTo>
                <a:lnTo>
                  <a:pt x="3608798" y="2344041"/>
                </a:lnTo>
                <a:lnTo>
                  <a:pt x="3602106" y="2351722"/>
                </a:lnTo>
                <a:lnTo>
                  <a:pt x="3600605" y="2365644"/>
                </a:lnTo>
                <a:lnTo>
                  <a:pt x="3589442" y="2366291"/>
                </a:lnTo>
                <a:lnTo>
                  <a:pt x="3605974" y="2366207"/>
                </a:lnTo>
                <a:lnTo>
                  <a:pt x="3611441" y="2373032"/>
                </a:lnTo>
                <a:lnTo>
                  <a:pt x="3618883" y="2399263"/>
                </a:lnTo>
                <a:lnTo>
                  <a:pt x="3616109" y="2407672"/>
                </a:lnTo>
                <a:lnTo>
                  <a:pt x="3602841" y="2420274"/>
                </a:lnTo>
                <a:lnTo>
                  <a:pt x="3587582" y="2426846"/>
                </a:lnTo>
                <a:lnTo>
                  <a:pt x="3583763" y="2435441"/>
                </a:lnTo>
                <a:lnTo>
                  <a:pt x="3593669" y="2448311"/>
                </a:lnTo>
                <a:lnTo>
                  <a:pt x="3591123" y="2454298"/>
                </a:lnTo>
                <a:lnTo>
                  <a:pt x="3552511" y="2462266"/>
                </a:lnTo>
                <a:lnTo>
                  <a:pt x="3549802" y="2459930"/>
                </a:lnTo>
                <a:lnTo>
                  <a:pt x="3537839" y="2489607"/>
                </a:lnTo>
                <a:lnTo>
                  <a:pt x="3501397" y="2482746"/>
                </a:lnTo>
                <a:lnTo>
                  <a:pt x="3501903" y="2488439"/>
                </a:lnTo>
                <a:lnTo>
                  <a:pt x="3496779" y="2488398"/>
                </a:lnTo>
                <a:lnTo>
                  <a:pt x="3497007" y="2548570"/>
                </a:lnTo>
                <a:lnTo>
                  <a:pt x="3483952" y="2550154"/>
                </a:lnTo>
                <a:lnTo>
                  <a:pt x="3484164" y="2431268"/>
                </a:lnTo>
                <a:lnTo>
                  <a:pt x="3440215" y="2430142"/>
                </a:lnTo>
                <a:lnTo>
                  <a:pt x="3441047" y="2305002"/>
                </a:lnTo>
                <a:lnTo>
                  <a:pt x="3422736" y="2321600"/>
                </a:lnTo>
                <a:lnTo>
                  <a:pt x="3424662" y="2317445"/>
                </a:lnTo>
                <a:lnTo>
                  <a:pt x="3424417" y="2305023"/>
                </a:lnTo>
                <a:lnTo>
                  <a:pt x="3423193" y="2318635"/>
                </a:lnTo>
                <a:lnTo>
                  <a:pt x="3422344" y="2305002"/>
                </a:lnTo>
                <a:lnTo>
                  <a:pt x="3260420" y="2302851"/>
                </a:lnTo>
                <a:lnTo>
                  <a:pt x="3262068" y="2222359"/>
                </a:lnTo>
                <a:lnTo>
                  <a:pt x="3261122" y="2229546"/>
                </a:lnTo>
                <a:lnTo>
                  <a:pt x="3250938" y="2231280"/>
                </a:lnTo>
                <a:lnTo>
                  <a:pt x="3239172" y="2239593"/>
                </a:lnTo>
                <a:lnTo>
                  <a:pt x="3234015" y="2264553"/>
                </a:lnTo>
                <a:lnTo>
                  <a:pt x="3236724" y="2277793"/>
                </a:lnTo>
                <a:lnTo>
                  <a:pt x="3219523" y="2286209"/>
                </a:lnTo>
                <a:lnTo>
                  <a:pt x="3224435" y="2306025"/>
                </a:lnTo>
                <a:lnTo>
                  <a:pt x="3169976" y="2305440"/>
                </a:lnTo>
                <a:lnTo>
                  <a:pt x="3169111" y="2366562"/>
                </a:lnTo>
                <a:lnTo>
                  <a:pt x="3141384" y="2365727"/>
                </a:lnTo>
                <a:lnTo>
                  <a:pt x="3141384" y="2335274"/>
                </a:lnTo>
                <a:lnTo>
                  <a:pt x="3080984" y="2335190"/>
                </a:lnTo>
                <a:lnTo>
                  <a:pt x="3081033" y="2304897"/>
                </a:lnTo>
                <a:lnTo>
                  <a:pt x="3034342" y="2304835"/>
                </a:lnTo>
                <a:lnTo>
                  <a:pt x="3035175" y="2321704"/>
                </a:lnTo>
                <a:lnTo>
                  <a:pt x="3020569" y="2320660"/>
                </a:lnTo>
                <a:lnTo>
                  <a:pt x="3020732" y="2366207"/>
                </a:lnTo>
                <a:lnTo>
                  <a:pt x="2987668" y="2365790"/>
                </a:lnTo>
                <a:lnTo>
                  <a:pt x="3020732" y="2366207"/>
                </a:lnTo>
                <a:lnTo>
                  <a:pt x="3020977" y="2388037"/>
                </a:lnTo>
                <a:lnTo>
                  <a:pt x="3034277" y="2381839"/>
                </a:lnTo>
                <a:lnTo>
                  <a:pt x="3040005" y="2396196"/>
                </a:lnTo>
                <a:lnTo>
                  <a:pt x="3029969" y="2394798"/>
                </a:lnTo>
                <a:lnTo>
                  <a:pt x="3033282" y="2410530"/>
                </a:lnTo>
                <a:lnTo>
                  <a:pt x="3058789" y="2417311"/>
                </a:lnTo>
                <a:lnTo>
                  <a:pt x="3064877" y="2415016"/>
                </a:lnTo>
                <a:lnTo>
                  <a:pt x="3100274" y="2432645"/>
                </a:lnTo>
                <a:lnTo>
                  <a:pt x="3100503" y="2438340"/>
                </a:lnTo>
                <a:lnTo>
                  <a:pt x="3111127" y="2438465"/>
                </a:lnTo>
                <a:lnTo>
                  <a:pt x="3110621" y="2469732"/>
                </a:lnTo>
                <a:lnTo>
                  <a:pt x="3140829" y="2470045"/>
                </a:lnTo>
                <a:lnTo>
                  <a:pt x="3140861" y="2442721"/>
                </a:lnTo>
                <a:lnTo>
                  <a:pt x="3175606" y="2446830"/>
                </a:lnTo>
                <a:lnTo>
                  <a:pt x="3191224" y="2456843"/>
                </a:lnTo>
                <a:lnTo>
                  <a:pt x="3173223" y="2444181"/>
                </a:lnTo>
                <a:lnTo>
                  <a:pt x="3192562" y="2455278"/>
                </a:lnTo>
                <a:lnTo>
                  <a:pt x="3197279" y="2437756"/>
                </a:lnTo>
                <a:lnTo>
                  <a:pt x="3205243" y="2442199"/>
                </a:lnTo>
                <a:lnTo>
                  <a:pt x="3216732" y="2435357"/>
                </a:lnTo>
                <a:lnTo>
                  <a:pt x="3216781" y="2450105"/>
                </a:lnTo>
                <a:lnTo>
                  <a:pt x="3221122" y="2446288"/>
                </a:lnTo>
                <a:lnTo>
                  <a:pt x="3223570" y="2452191"/>
                </a:lnTo>
                <a:lnTo>
                  <a:pt x="3227797" y="2452254"/>
                </a:lnTo>
                <a:lnTo>
                  <a:pt x="3227780" y="2457322"/>
                </a:lnTo>
                <a:lnTo>
                  <a:pt x="3216732" y="2456154"/>
                </a:lnTo>
                <a:lnTo>
                  <a:pt x="3216716" y="2458616"/>
                </a:lnTo>
                <a:lnTo>
                  <a:pt x="3290073" y="2459346"/>
                </a:lnTo>
                <a:lnTo>
                  <a:pt x="3295524" y="2460034"/>
                </a:lnTo>
                <a:lnTo>
                  <a:pt x="3295622" y="2471192"/>
                </a:lnTo>
                <a:lnTo>
                  <a:pt x="3317278" y="2471130"/>
                </a:lnTo>
                <a:lnTo>
                  <a:pt x="3317131" y="2483017"/>
                </a:lnTo>
                <a:lnTo>
                  <a:pt x="3305609" y="2483726"/>
                </a:lnTo>
                <a:lnTo>
                  <a:pt x="3286727" y="2494821"/>
                </a:lnTo>
                <a:lnTo>
                  <a:pt x="3311762" y="2495259"/>
                </a:lnTo>
                <a:lnTo>
                  <a:pt x="3311958" y="2504621"/>
                </a:lnTo>
                <a:lnTo>
                  <a:pt x="3316837" y="2504621"/>
                </a:lnTo>
                <a:lnTo>
                  <a:pt x="3316544" y="2519863"/>
                </a:lnTo>
                <a:lnTo>
                  <a:pt x="3320069" y="2519905"/>
                </a:lnTo>
                <a:lnTo>
                  <a:pt x="3319856" y="2654407"/>
                </a:lnTo>
                <a:lnTo>
                  <a:pt x="3373075" y="2578834"/>
                </a:lnTo>
                <a:lnTo>
                  <a:pt x="3380044" y="2578834"/>
                </a:lnTo>
                <a:lnTo>
                  <a:pt x="3379995" y="2568914"/>
                </a:lnTo>
                <a:lnTo>
                  <a:pt x="3387420" y="2560681"/>
                </a:lnTo>
                <a:lnTo>
                  <a:pt x="3483952" y="2550154"/>
                </a:lnTo>
                <a:lnTo>
                  <a:pt x="3403397" y="2746492"/>
                </a:lnTo>
                <a:lnTo>
                  <a:pt x="3319432" y="2863008"/>
                </a:lnTo>
                <a:lnTo>
                  <a:pt x="3319481" y="2880147"/>
                </a:lnTo>
                <a:lnTo>
                  <a:pt x="3319856" y="2862945"/>
                </a:lnTo>
                <a:lnTo>
                  <a:pt x="3321635" y="2863153"/>
                </a:lnTo>
                <a:lnTo>
                  <a:pt x="3321309" y="2881936"/>
                </a:lnTo>
                <a:lnTo>
                  <a:pt x="3322353" y="2881936"/>
                </a:lnTo>
                <a:lnTo>
                  <a:pt x="3324932" y="2865296"/>
                </a:lnTo>
                <a:lnTo>
                  <a:pt x="3334691" y="2865192"/>
                </a:lnTo>
                <a:lnTo>
                  <a:pt x="3335083" y="2851171"/>
                </a:lnTo>
                <a:lnTo>
                  <a:pt x="3349591" y="2850588"/>
                </a:lnTo>
                <a:lnTo>
                  <a:pt x="3350195" y="2835942"/>
                </a:lnTo>
                <a:lnTo>
                  <a:pt x="3362141" y="2835359"/>
                </a:lnTo>
                <a:lnTo>
                  <a:pt x="3365062" y="2963344"/>
                </a:lnTo>
                <a:lnTo>
                  <a:pt x="3355890" y="2981387"/>
                </a:lnTo>
                <a:lnTo>
                  <a:pt x="3355874" y="3004602"/>
                </a:lnTo>
                <a:lnTo>
                  <a:pt x="3338951" y="3034942"/>
                </a:lnTo>
                <a:lnTo>
                  <a:pt x="3336192" y="3037165"/>
                </a:lnTo>
                <a:lnTo>
                  <a:pt x="3334969" y="3033861"/>
                </a:lnTo>
                <a:lnTo>
                  <a:pt x="3337563" y="3035212"/>
                </a:lnTo>
                <a:lnTo>
                  <a:pt x="3338510" y="3031804"/>
                </a:lnTo>
                <a:lnTo>
                  <a:pt x="3330579" y="3028459"/>
                </a:lnTo>
                <a:lnTo>
                  <a:pt x="3331492" y="3003688"/>
                </a:lnTo>
                <a:lnTo>
                  <a:pt x="3324149" y="2997827"/>
                </a:lnTo>
                <a:lnTo>
                  <a:pt x="3325519" y="2986749"/>
                </a:lnTo>
                <a:lnTo>
                  <a:pt x="3322141" y="2967460"/>
                </a:lnTo>
                <a:lnTo>
                  <a:pt x="3320150" y="2963427"/>
                </a:lnTo>
                <a:lnTo>
                  <a:pt x="3317392" y="2965817"/>
                </a:lnTo>
                <a:lnTo>
                  <a:pt x="3316380" y="2955465"/>
                </a:lnTo>
                <a:lnTo>
                  <a:pt x="3320607" y="2944883"/>
                </a:lnTo>
                <a:lnTo>
                  <a:pt x="3320526" y="2896765"/>
                </a:lnTo>
                <a:lnTo>
                  <a:pt x="3319807" y="2939622"/>
                </a:lnTo>
                <a:lnTo>
                  <a:pt x="3304777" y="2940018"/>
                </a:lnTo>
                <a:lnTo>
                  <a:pt x="3304875" y="2928291"/>
                </a:lnTo>
                <a:lnTo>
                  <a:pt x="3269592" y="2924257"/>
                </a:lnTo>
                <a:lnTo>
                  <a:pt x="3288245" y="2924506"/>
                </a:lnTo>
                <a:lnTo>
                  <a:pt x="3288669" y="2904918"/>
                </a:lnTo>
                <a:lnTo>
                  <a:pt x="3264124" y="2904689"/>
                </a:lnTo>
                <a:lnTo>
                  <a:pt x="3263700" y="2899968"/>
                </a:lnTo>
                <a:lnTo>
                  <a:pt x="3257629" y="2896745"/>
                </a:lnTo>
                <a:lnTo>
                  <a:pt x="3244133" y="2877714"/>
                </a:lnTo>
                <a:lnTo>
                  <a:pt x="3244035" y="2859138"/>
                </a:lnTo>
                <a:lnTo>
                  <a:pt x="3243072" y="2857994"/>
                </a:lnTo>
                <a:lnTo>
                  <a:pt x="3243464" y="2878255"/>
                </a:lnTo>
                <a:lnTo>
                  <a:pt x="3238600" y="2871078"/>
                </a:lnTo>
                <a:lnTo>
                  <a:pt x="3231762" y="2867417"/>
                </a:lnTo>
                <a:lnTo>
                  <a:pt x="3231077" y="2862342"/>
                </a:lnTo>
                <a:lnTo>
                  <a:pt x="3222036" y="2858306"/>
                </a:lnTo>
                <a:lnTo>
                  <a:pt x="3213762" y="2857745"/>
                </a:lnTo>
                <a:lnTo>
                  <a:pt x="3230228" y="2863008"/>
                </a:lnTo>
                <a:lnTo>
                  <a:pt x="3231061" y="2868083"/>
                </a:lnTo>
                <a:lnTo>
                  <a:pt x="3246124" y="2883558"/>
                </a:lnTo>
                <a:lnTo>
                  <a:pt x="3214871" y="2883205"/>
                </a:lnTo>
                <a:lnTo>
                  <a:pt x="3214757" y="2891441"/>
                </a:lnTo>
                <a:lnTo>
                  <a:pt x="3211444" y="2893167"/>
                </a:lnTo>
                <a:lnTo>
                  <a:pt x="3220257" y="2911863"/>
                </a:lnTo>
                <a:lnTo>
                  <a:pt x="3183668" y="2911843"/>
                </a:lnTo>
                <a:lnTo>
                  <a:pt x="3183505" y="2924860"/>
                </a:lnTo>
                <a:lnTo>
                  <a:pt x="3197311" y="2927085"/>
                </a:lnTo>
                <a:lnTo>
                  <a:pt x="3226344" y="2917520"/>
                </a:lnTo>
                <a:lnTo>
                  <a:pt x="3197328" y="2929019"/>
                </a:lnTo>
                <a:lnTo>
                  <a:pt x="3186899" y="2930037"/>
                </a:lnTo>
                <a:lnTo>
                  <a:pt x="3176390" y="2923675"/>
                </a:lnTo>
                <a:lnTo>
                  <a:pt x="3162844" y="2907268"/>
                </a:lnTo>
                <a:lnTo>
                  <a:pt x="3176324" y="2923862"/>
                </a:lnTo>
                <a:lnTo>
                  <a:pt x="3186883" y="2930640"/>
                </a:lnTo>
                <a:lnTo>
                  <a:pt x="3189560" y="2930370"/>
                </a:lnTo>
                <a:lnTo>
                  <a:pt x="3189527" y="2941598"/>
                </a:lnTo>
                <a:lnTo>
                  <a:pt x="3164672" y="2941452"/>
                </a:lnTo>
                <a:lnTo>
                  <a:pt x="3163040" y="2958084"/>
                </a:lnTo>
                <a:lnTo>
                  <a:pt x="3153966" y="2964736"/>
                </a:lnTo>
                <a:lnTo>
                  <a:pt x="3157605" y="2969767"/>
                </a:lnTo>
                <a:lnTo>
                  <a:pt x="3157491" y="2971721"/>
                </a:lnTo>
                <a:lnTo>
                  <a:pt x="3157149" y="2969746"/>
                </a:lnTo>
                <a:lnTo>
                  <a:pt x="3153509" y="2965921"/>
                </a:lnTo>
                <a:lnTo>
                  <a:pt x="3154472" y="2962782"/>
                </a:lnTo>
                <a:lnTo>
                  <a:pt x="3153607" y="2961577"/>
                </a:lnTo>
                <a:lnTo>
                  <a:pt x="3152889" y="2961327"/>
                </a:lnTo>
                <a:lnTo>
                  <a:pt x="3153167" y="2965859"/>
                </a:lnTo>
                <a:lnTo>
                  <a:pt x="3157246" y="2974590"/>
                </a:lnTo>
                <a:lnTo>
                  <a:pt x="3171281" y="2981906"/>
                </a:lnTo>
                <a:lnTo>
                  <a:pt x="3176569" y="2986084"/>
                </a:lnTo>
                <a:lnTo>
                  <a:pt x="3171118" y="2982218"/>
                </a:lnTo>
                <a:lnTo>
                  <a:pt x="3167805" y="2981054"/>
                </a:lnTo>
                <a:lnTo>
                  <a:pt x="3165798" y="2981470"/>
                </a:lnTo>
                <a:lnTo>
                  <a:pt x="3186230" y="2992216"/>
                </a:lnTo>
                <a:lnTo>
                  <a:pt x="3156936" y="2991987"/>
                </a:lnTo>
                <a:lnTo>
                  <a:pt x="3143032" y="2996206"/>
                </a:lnTo>
                <a:lnTo>
                  <a:pt x="3137597" y="2993525"/>
                </a:lnTo>
                <a:lnTo>
                  <a:pt x="3137500" y="3006888"/>
                </a:lnTo>
                <a:lnTo>
                  <a:pt x="3155517" y="3031534"/>
                </a:lnTo>
                <a:lnTo>
                  <a:pt x="3167577" y="3031638"/>
                </a:lnTo>
                <a:lnTo>
                  <a:pt x="3167348" y="3059541"/>
                </a:lnTo>
                <a:lnTo>
                  <a:pt x="3076627" y="3059167"/>
                </a:lnTo>
                <a:lnTo>
                  <a:pt x="3076937" y="3030557"/>
                </a:lnTo>
                <a:lnTo>
                  <a:pt x="3056097" y="3030246"/>
                </a:lnTo>
                <a:lnTo>
                  <a:pt x="3077133" y="3000176"/>
                </a:lnTo>
                <a:lnTo>
                  <a:pt x="3078340" y="2928000"/>
                </a:lnTo>
                <a:lnTo>
                  <a:pt x="3062706" y="2907247"/>
                </a:lnTo>
                <a:lnTo>
                  <a:pt x="3062967" y="2878983"/>
                </a:lnTo>
                <a:lnTo>
                  <a:pt x="3077198" y="2884182"/>
                </a:lnTo>
                <a:lnTo>
                  <a:pt x="3077622" y="2887469"/>
                </a:lnTo>
                <a:lnTo>
                  <a:pt x="3079222" y="2879087"/>
                </a:lnTo>
                <a:lnTo>
                  <a:pt x="3108255" y="2879232"/>
                </a:lnTo>
                <a:lnTo>
                  <a:pt x="3108548" y="2834277"/>
                </a:lnTo>
                <a:lnTo>
                  <a:pt x="3063489" y="2834818"/>
                </a:lnTo>
                <a:lnTo>
                  <a:pt x="3063473" y="2818547"/>
                </a:lnTo>
                <a:lnTo>
                  <a:pt x="3045326" y="2818381"/>
                </a:lnTo>
                <a:lnTo>
                  <a:pt x="3044167" y="2812471"/>
                </a:lnTo>
                <a:lnTo>
                  <a:pt x="3048541" y="2812513"/>
                </a:lnTo>
                <a:lnTo>
                  <a:pt x="3048573" y="2803606"/>
                </a:lnTo>
                <a:lnTo>
                  <a:pt x="3042274" y="2803585"/>
                </a:lnTo>
                <a:lnTo>
                  <a:pt x="3036399" y="2773387"/>
                </a:lnTo>
                <a:lnTo>
                  <a:pt x="3019051" y="2773283"/>
                </a:lnTo>
                <a:lnTo>
                  <a:pt x="3019083" y="2765373"/>
                </a:lnTo>
                <a:lnTo>
                  <a:pt x="3001621" y="2765269"/>
                </a:lnTo>
                <a:lnTo>
                  <a:pt x="2988517" y="2757609"/>
                </a:lnTo>
                <a:lnTo>
                  <a:pt x="2988810" y="2672799"/>
                </a:lnTo>
                <a:lnTo>
                  <a:pt x="2994620" y="2669821"/>
                </a:lnTo>
                <a:lnTo>
                  <a:pt x="2987554" y="2666030"/>
                </a:lnTo>
                <a:lnTo>
                  <a:pt x="2991519" y="2663801"/>
                </a:lnTo>
                <a:lnTo>
                  <a:pt x="3003873" y="2651365"/>
                </a:lnTo>
                <a:lnTo>
                  <a:pt x="2985024" y="2652011"/>
                </a:lnTo>
                <a:lnTo>
                  <a:pt x="2975444" y="2643699"/>
                </a:lnTo>
                <a:lnTo>
                  <a:pt x="2974008" y="2636991"/>
                </a:lnTo>
                <a:lnTo>
                  <a:pt x="2981499" y="2636908"/>
                </a:lnTo>
                <a:lnTo>
                  <a:pt x="2981646" y="2621803"/>
                </a:lnTo>
                <a:lnTo>
                  <a:pt x="2974025" y="2621740"/>
                </a:lnTo>
                <a:lnTo>
                  <a:pt x="2974188" y="2606697"/>
                </a:lnTo>
                <a:lnTo>
                  <a:pt x="2973861" y="2614219"/>
                </a:lnTo>
                <a:lnTo>
                  <a:pt x="2972621" y="2621740"/>
                </a:lnTo>
                <a:lnTo>
                  <a:pt x="2972784" y="2616302"/>
                </a:lnTo>
                <a:lnTo>
                  <a:pt x="2973617" y="2614198"/>
                </a:lnTo>
                <a:lnTo>
                  <a:pt x="2973421" y="2613760"/>
                </a:lnTo>
                <a:lnTo>
                  <a:pt x="2972605" y="2616302"/>
                </a:lnTo>
                <a:lnTo>
                  <a:pt x="2972197" y="2621470"/>
                </a:lnTo>
                <a:lnTo>
                  <a:pt x="2967121" y="2621532"/>
                </a:lnTo>
                <a:lnTo>
                  <a:pt x="2963531" y="2615094"/>
                </a:lnTo>
                <a:lnTo>
                  <a:pt x="2957852" y="2614219"/>
                </a:lnTo>
                <a:lnTo>
                  <a:pt x="2955534" y="2606592"/>
                </a:lnTo>
                <a:lnTo>
                  <a:pt x="2957835" y="2606447"/>
                </a:lnTo>
                <a:lnTo>
                  <a:pt x="2947913" y="2605217"/>
                </a:lnTo>
                <a:lnTo>
                  <a:pt x="2942576" y="2596007"/>
                </a:lnTo>
                <a:lnTo>
                  <a:pt x="2943033" y="2591422"/>
                </a:lnTo>
                <a:lnTo>
                  <a:pt x="2948337" y="2604467"/>
                </a:lnTo>
                <a:lnTo>
                  <a:pt x="2950426" y="2591380"/>
                </a:lnTo>
                <a:lnTo>
                  <a:pt x="2957884" y="2591026"/>
                </a:lnTo>
                <a:lnTo>
                  <a:pt x="2914751" y="2591443"/>
                </a:lnTo>
                <a:lnTo>
                  <a:pt x="2914360" y="2585483"/>
                </a:lnTo>
                <a:lnTo>
                  <a:pt x="2914278" y="2591443"/>
                </a:lnTo>
                <a:lnTo>
                  <a:pt x="2913511" y="2591443"/>
                </a:lnTo>
                <a:lnTo>
                  <a:pt x="2911895" y="2560201"/>
                </a:lnTo>
                <a:lnTo>
                  <a:pt x="2898007" y="2559909"/>
                </a:lnTo>
                <a:lnTo>
                  <a:pt x="2897077" y="2556804"/>
                </a:lnTo>
                <a:lnTo>
                  <a:pt x="2887138" y="2560764"/>
                </a:lnTo>
                <a:lnTo>
                  <a:pt x="2887285" y="2545735"/>
                </a:lnTo>
                <a:lnTo>
                  <a:pt x="2870786" y="2546319"/>
                </a:lnTo>
                <a:lnTo>
                  <a:pt x="2870835" y="2556762"/>
                </a:lnTo>
                <a:lnTo>
                  <a:pt x="2863638" y="2556324"/>
                </a:lnTo>
                <a:lnTo>
                  <a:pt x="2850158" y="2564745"/>
                </a:lnTo>
                <a:lnTo>
                  <a:pt x="2839599" y="2560118"/>
                </a:lnTo>
                <a:lnTo>
                  <a:pt x="2837428" y="2554552"/>
                </a:lnTo>
                <a:lnTo>
                  <a:pt x="2832891" y="2555073"/>
                </a:lnTo>
                <a:lnTo>
                  <a:pt x="2809750" y="2584399"/>
                </a:lnTo>
                <a:lnTo>
                  <a:pt x="2780342" y="2591776"/>
                </a:lnTo>
                <a:lnTo>
                  <a:pt x="2778628" y="2584795"/>
                </a:lnTo>
                <a:lnTo>
                  <a:pt x="2766584" y="2582211"/>
                </a:lnTo>
                <a:lnTo>
                  <a:pt x="2767237" y="2577167"/>
                </a:lnTo>
                <a:lnTo>
                  <a:pt x="2759371" y="2574020"/>
                </a:lnTo>
                <a:lnTo>
                  <a:pt x="2765850" y="2568914"/>
                </a:lnTo>
                <a:lnTo>
                  <a:pt x="2772574" y="2545631"/>
                </a:lnTo>
                <a:lnTo>
                  <a:pt x="2770681" y="2537229"/>
                </a:lnTo>
                <a:lnTo>
                  <a:pt x="2767449" y="2539794"/>
                </a:lnTo>
                <a:lnTo>
                  <a:pt x="2760709" y="2531496"/>
                </a:lnTo>
                <a:lnTo>
                  <a:pt x="2752321" y="2531330"/>
                </a:lnTo>
                <a:lnTo>
                  <a:pt x="2751407" y="2553864"/>
                </a:lnTo>
                <a:lnTo>
                  <a:pt x="2738221" y="2558763"/>
                </a:lnTo>
                <a:lnTo>
                  <a:pt x="2744373" y="2551426"/>
                </a:lnTo>
                <a:lnTo>
                  <a:pt x="2743541" y="2539398"/>
                </a:lnTo>
                <a:lnTo>
                  <a:pt x="2728576" y="2538918"/>
                </a:lnTo>
                <a:lnTo>
                  <a:pt x="2727809" y="2532560"/>
                </a:lnTo>
                <a:lnTo>
                  <a:pt x="2723011" y="2530454"/>
                </a:lnTo>
                <a:lnTo>
                  <a:pt x="2696883" y="2530100"/>
                </a:lnTo>
                <a:lnTo>
                  <a:pt x="2700571" y="2524742"/>
                </a:lnTo>
                <a:lnTo>
                  <a:pt x="2695985" y="2521531"/>
                </a:lnTo>
                <a:lnTo>
                  <a:pt x="2693815" y="2527723"/>
                </a:lnTo>
                <a:lnTo>
                  <a:pt x="2692950" y="2505789"/>
                </a:lnTo>
                <a:lnTo>
                  <a:pt x="2698564" y="2497323"/>
                </a:lnTo>
                <a:lnTo>
                  <a:pt x="2692835" y="2495008"/>
                </a:lnTo>
                <a:lnTo>
                  <a:pt x="2690828" y="2481787"/>
                </a:lnTo>
                <a:lnTo>
                  <a:pt x="2684790" y="2477449"/>
                </a:lnTo>
                <a:lnTo>
                  <a:pt x="2681705" y="2490441"/>
                </a:lnTo>
                <a:lnTo>
                  <a:pt x="2660294" y="2482788"/>
                </a:lnTo>
                <a:lnTo>
                  <a:pt x="2659739" y="2472402"/>
                </a:lnTo>
                <a:lnTo>
                  <a:pt x="2651285" y="2468627"/>
                </a:lnTo>
                <a:lnTo>
                  <a:pt x="2658613" y="2465186"/>
                </a:lnTo>
                <a:lnTo>
                  <a:pt x="2629254" y="2461515"/>
                </a:lnTo>
                <a:lnTo>
                  <a:pt x="2624815" y="2457114"/>
                </a:lnTo>
                <a:lnTo>
                  <a:pt x="2625631" y="2453422"/>
                </a:lnTo>
                <a:lnTo>
                  <a:pt x="2615953" y="2449584"/>
                </a:lnTo>
                <a:lnTo>
                  <a:pt x="2619658" y="2447018"/>
                </a:lnTo>
                <a:lnTo>
                  <a:pt x="2619576" y="2442387"/>
                </a:lnTo>
                <a:lnTo>
                  <a:pt x="2614680" y="2446517"/>
                </a:lnTo>
                <a:lnTo>
                  <a:pt x="2604464" y="2442700"/>
                </a:lnTo>
                <a:lnTo>
                  <a:pt x="2594297" y="2450835"/>
                </a:lnTo>
                <a:lnTo>
                  <a:pt x="2592322" y="2442492"/>
                </a:lnTo>
                <a:lnTo>
                  <a:pt x="2598491" y="2440030"/>
                </a:lnTo>
                <a:lnTo>
                  <a:pt x="2598311" y="2436421"/>
                </a:lnTo>
                <a:lnTo>
                  <a:pt x="2605818" y="2436129"/>
                </a:lnTo>
                <a:lnTo>
                  <a:pt x="2600384" y="2433396"/>
                </a:lnTo>
                <a:lnTo>
                  <a:pt x="2605198" y="2425197"/>
                </a:lnTo>
                <a:lnTo>
                  <a:pt x="2606129" y="2418000"/>
                </a:lnTo>
                <a:lnTo>
                  <a:pt x="2593220" y="2436087"/>
                </a:lnTo>
                <a:lnTo>
                  <a:pt x="2595455" y="2429078"/>
                </a:lnTo>
                <a:lnTo>
                  <a:pt x="2591865" y="2428243"/>
                </a:lnTo>
                <a:lnTo>
                  <a:pt x="2592224" y="2421192"/>
                </a:lnTo>
                <a:lnTo>
                  <a:pt x="2596304" y="2419502"/>
                </a:lnTo>
                <a:lnTo>
                  <a:pt x="2591800" y="2418626"/>
                </a:lnTo>
                <a:lnTo>
                  <a:pt x="2595194" y="2415100"/>
                </a:lnTo>
                <a:lnTo>
                  <a:pt x="2590331" y="2414182"/>
                </a:lnTo>
                <a:lnTo>
                  <a:pt x="2590853" y="2406754"/>
                </a:lnTo>
                <a:lnTo>
                  <a:pt x="2588438" y="2407568"/>
                </a:lnTo>
                <a:lnTo>
                  <a:pt x="2585158" y="2400014"/>
                </a:lnTo>
                <a:lnTo>
                  <a:pt x="2588307" y="2424259"/>
                </a:lnTo>
                <a:lnTo>
                  <a:pt x="2566161" y="2427221"/>
                </a:lnTo>
                <a:lnTo>
                  <a:pt x="2562930" y="2431936"/>
                </a:lnTo>
                <a:lnTo>
                  <a:pt x="2555423" y="2427784"/>
                </a:lnTo>
                <a:lnTo>
                  <a:pt x="2560009" y="2424572"/>
                </a:lnTo>
                <a:lnTo>
                  <a:pt x="2559438" y="2421734"/>
                </a:lnTo>
                <a:lnTo>
                  <a:pt x="2555521" y="2424738"/>
                </a:lnTo>
                <a:lnTo>
                  <a:pt x="2558556" y="2418208"/>
                </a:lnTo>
                <a:lnTo>
                  <a:pt x="2554591" y="2416143"/>
                </a:lnTo>
                <a:lnTo>
                  <a:pt x="2558883" y="2412930"/>
                </a:lnTo>
                <a:lnTo>
                  <a:pt x="2555048" y="2413264"/>
                </a:lnTo>
                <a:lnTo>
                  <a:pt x="2557675" y="2410301"/>
                </a:lnTo>
                <a:lnTo>
                  <a:pt x="2554183" y="2409529"/>
                </a:lnTo>
                <a:lnTo>
                  <a:pt x="2553726" y="2403436"/>
                </a:lnTo>
                <a:lnTo>
                  <a:pt x="2560580" y="2404730"/>
                </a:lnTo>
                <a:lnTo>
                  <a:pt x="2548765" y="2393963"/>
                </a:lnTo>
                <a:lnTo>
                  <a:pt x="2554281" y="2389456"/>
                </a:lnTo>
                <a:lnTo>
                  <a:pt x="2541225" y="2390228"/>
                </a:lnTo>
                <a:lnTo>
                  <a:pt x="2538336" y="2386805"/>
                </a:lnTo>
                <a:lnTo>
                  <a:pt x="2540393" y="2380441"/>
                </a:lnTo>
                <a:lnTo>
                  <a:pt x="2537357" y="2384552"/>
                </a:lnTo>
                <a:lnTo>
                  <a:pt x="2526798" y="2380983"/>
                </a:lnTo>
                <a:lnTo>
                  <a:pt x="2515423" y="2384844"/>
                </a:lnTo>
                <a:lnTo>
                  <a:pt x="2514118" y="2378374"/>
                </a:lnTo>
                <a:lnTo>
                  <a:pt x="2511164" y="2382966"/>
                </a:lnTo>
                <a:lnTo>
                  <a:pt x="2510642" y="2375286"/>
                </a:lnTo>
                <a:lnTo>
                  <a:pt x="2520597" y="2365143"/>
                </a:lnTo>
                <a:lnTo>
                  <a:pt x="2521527" y="2360885"/>
                </a:lnTo>
                <a:lnTo>
                  <a:pt x="2514705" y="2361950"/>
                </a:lnTo>
                <a:lnTo>
                  <a:pt x="2511653" y="2369359"/>
                </a:lnTo>
                <a:lnTo>
                  <a:pt x="2503330" y="2362117"/>
                </a:lnTo>
                <a:lnTo>
                  <a:pt x="2505207" y="2358568"/>
                </a:lnTo>
                <a:lnTo>
                  <a:pt x="2508047" y="2361115"/>
                </a:lnTo>
                <a:lnTo>
                  <a:pt x="2506219" y="2349155"/>
                </a:lnTo>
                <a:lnTo>
                  <a:pt x="2508683" y="2345836"/>
                </a:lnTo>
                <a:lnTo>
                  <a:pt x="2504930" y="2347756"/>
                </a:lnTo>
                <a:lnTo>
                  <a:pt x="2504620" y="2341724"/>
                </a:lnTo>
                <a:lnTo>
                  <a:pt x="2497880" y="2332769"/>
                </a:lnTo>
                <a:lnTo>
                  <a:pt x="2502302" y="2330618"/>
                </a:lnTo>
                <a:lnTo>
                  <a:pt x="2501290" y="2326631"/>
                </a:lnTo>
                <a:lnTo>
                  <a:pt x="2495970" y="2329074"/>
                </a:lnTo>
                <a:lnTo>
                  <a:pt x="2494812" y="2316151"/>
                </a:lnTo>
                <a:lnTo>
                  <a:pt x="2486962" y="2308655"/>
                </a:lnTo>
                <a:lnTo>
                  <a:pt x="2486456" y="2300178"/>
                </a:lnTo>
                <a:lnTo>
                  <a:pt x="2483975" y="2301911"/>
                </a:lnTo>
                <a:lnTo>
                  <a:pt x="2485330" y="2298967"/>
                </a:lnTo>
                <a:lnTo>
                  <a:pt x="2477986" y="2296336"/>
                </a:lnTo>
                <a:lnTo>
                  <a:pt x="2475358" y="2283474"/>
                </a:lnTo>
                <a:lnTo>
                  <a:pt x="2462303" y="2273700"/>
                </a:lnTo>
                <a:lnTo>
                  <a:pt x="2459904" y="2266537"/>
                </a:lnTo>
                <a:lnTo>
                  <a:pt x="2461519" y="2257243"/>
                </a:lnTo>
                <a:lnTo>
                  <a:pt x="2452054" y="2253922"/>
                </a:lnTo>
                <a:lnTo>
                  <a:pt x="2453327" y="2250413"/>
                </a:lnTo>
                <a:lnTo>
                  <a:pt x="2448170" y="2246110"/>
                </a:lnTo>
                <a:lnTo>
                  <a:pt x="2451988" y="2239844"/>
                </a:lnTo>
                <a:lnTo>
                  <a:pt x="2444808" y="2238925"/>
                </a:lnTo>
                <a:lnTo>
                  <a:pt x="2439292" y="2231781"/>
                </a:lnTo>
                <a:lnTo>
                  <a:pt x="2444759" y="2235374"/>
                </a:lnTo>
                <a:lnTo>
                  <a:pt x="2443992" y="2231300"/>
                </a:lnTo>
                <a:lnTo>
                  <a:pt x="2437611" y="2229358"/>
                </a:lnTo>
                <a:lnTo>
                  <a:pt x="2436354" y="2215319"/>
                </a:lnTo>
                <a:lnTo>
                  <a:pt x="2429924" y="2203097"/>
                </a:lnTo>
                <a:lnTo>
                  <a:pt x="2432372" y="2196850"/>
                </a:lnTo>
                <a:lnTo>
                  <a:pt x="2419855" y="2187865"/>
                </a:lnTo>
                <a:lnTo>
                  <a:pt x="2420116" y="2180133"/>
                </a:lnTo>
                <a:lnTo>
                  <a:pt x="2417635" y="2183288"/>
                </a:lnTo>
                <a:lnTo>
                  <a:pt x="2412087" y="2177103"/>
                </a:lnTo>
                <a:lnTo>
                  <a:pt x="2412429" y="2164836"/>
                </a:lnTo>
                <a:lnTo>
                  <a:pt x="2407060" y="2162244"/>
                </a:lnTo>
                <a:lnTo>
                  <a:pt x="2402034" y="2151920"/>
                </a:lnTo>
                <a:lnTo>
                  <a:pt x="2406571" y="2150122"/>
                </a:lnTo>
                <a:lnTo>
                  <a:pt x="2400190" y="2146945"/>
                </a:lnTo>
                <a:lnTo>
                  <a:pt x="2399765" y="2140549"/>
                </a:lnTo>
                <a:lnTo>
                  <a:pt x="2395930" y="2141866"/>
                </a:lnTo>
                <a:lnTo>
                  <a:pt x="2396028" y="2137895"/>
                </a:lnTo>
                <a:lnTo>
                  <a:pt x="2400467" y="2138877"/>
                </a:lnTo>
                <a:lnTo>
                  <a:pt x="2400793" y="2135470"/>
                </a:lnTo>
                <a:lnTo>
                  <a:pt x="2391132" y="2135951"/>
                </a:lnTo>
                <a:lnTo>
                  <a:pt x="2390447" y="2131519"/>
                </a:lnTo>
                <a:lnTo>
                  <a:pt x="2394266" y="2132251"/>
                </a:lnTo>
                <a:lnTo>
                  <a:pt x="2387199" y="2128321"/>
                </a:lnTo>
                <a:lnTo>
                  <a:pt x="2391148" y="2122196"/>
                </a:lnTo>
                <a:lnTo>
                  <a:pt x="2391148" y="2116803"/>
                </a:lnTo>
                <a:lnTo>
                  <a:pt x="2386628" y="2123952"/>
                </a:lnTo>
                <a:lnTo>
                  <a:pt x="2373784" y="2124266"/>
                </a:lnTo>
                <a:lnTo>
                  <a:pt x="2388733" y="2117764"/>
                </a:lnTo>
                <a:lnTo>
                  <a:pt x="2389924" y="2111576"/>
                </a:lnTo>
                <a:lnTo>
                  <a:pt x="2397056" y="2132502"/>
                </a:lnTo>
                <a:lnTo>
                  <a:pt x="2403225" y="2133735"/>
                </a:lnTo>
                <a:lnTo>
                  <a:pt x="2412903" y="2149119"/>
                </a:lnTo>
                <a:lnTo>
                  <a:pt x="2411907" y="2154616"/>
                </a:lnTo>
                <a:lnTo>
                  <a:pt x="2417097" y="2162976"/>
                </a:lnTo>
                <a:lnTo>
                  <a:pt x="2418190" y="2174992"/>
                </a:lnTo>
                <a:lnTo>
                  <a:pt x="2433808" y="2197100"/>
                </a:lnTo>
                <a:lnTo>
                  <a:pt x="2432666" y="2203076"/>
                </a:lnTo>
                <a:lnTo>
                  <a:pt x="2441397" y="2228251"/>
                </a:lnTo>
                <a:lnTo>
                  <a:pt x="2444808" y="2230465"/>
                </a:lnTo>
                <a:lnTo>
                  <a:pt x="2449247" y="2238674"/>
                </a:lnTo>
                <a:lnTo>
                  <a:pt x="2454714" y="2239593"/>
                </a:lnTo>
                <a:lnTo>
                  <a:pt x="2452919" y="2242204"/>
                </a:lnTo>
                <a:lnTo>
                  <a:pt x="2457113" y="2248617"/>
                </a:lnTo>
                <a:lnTo>
                  <a:pt x="2476370" y="2235144"/>
                </a:lnTo>
                <a:lnTo>
                  <a:pt x="2493588" y="2229963"/>
                </a:lnTo>
                <a:lnTo>
                  <a:pt x="2512339" y="2196599"/>
                </a:lnTo>
                <a:lnTo>
                  <a:pt x="2514526" y="2186318"/>
                </a:lnTo>
                <a:lnTo>
                  <a:pt x="2541078" y="2184312"/>
                </a:lnTo>
                <a:lnTo>
                  <a:pt x="2544652" y="2177291"/>
                </a:lnTo>
                <a:lnTo>
                  <a:pt x="2551408" y="2184480"/>
                </a:lnTo>
                <a:lnTo>
                  <a:pt x="2550658" y="2190665"/>
                </a:lnTo>
                <a:lnTo>
                  <a:pt x="2547394" y="2189745"/>
                </a:lnTo>
                <a:lnTo>
                  <a:pt x="2552714" y="2195805"/>
                </a:lnTo>
                <a:lnTo>
                  <a:pt x="2551278" y="2198187"/>
                </a:lnTo>
                <a:lnTo>
                  <a:pt x="2563583" y="2203139"/>
                </a:lnTo>
                <a:lnTo>
                  <a:pt x="2578499" y="2219623"/>
                </a:lnTo>
                <a:lnTo>
                  <a:pt x="2587312" y="2218432"/>
                </a:lnTo>
                <a:lnTo>
                  <a:pt x="2599796" y="2228606"/>
                </a:lnTo>
                <a:lnTo>
                  <a:pt x="2618434" y="2223864"/>
                </a:lnTo>
                <a:lnTo>
                  <a:pt x="2635227" y="2236105"/>
                </a:lnTo>
                <a:lnTo>
                  <a:pt x="2644855" y="2227749"/>
                </a:lnTo>
                <a:lnTo>
                  <a:pt x="2655349" y="2229358"/>
                </a:lnTo>
                <a:lnTo>
                  <a:pt x="2662660" y="2223404"/>
                </a:lnTo>
                <a:lnTo>
                  <a:pt x="2677838" y="2221148"/>
                </a:lnTo>
                <a:lnTo>
                  <a:pt x="2691464" y="2210639"/>
                </a:lnTo>
                <a:lnTo>
                  <a:pt x="2728967" y="2217450"/>
                </a:lnTo>
                <a:lnTo>
                  <a:pt x="2737519" y="2208028"/>
                </a:lnTo>
                <a:lnTo>
                  <a:pt x="2754948" y="2202449"/>
                </a:lnTo>
                <a:lnTo>
                  <a:pt x="2772231" y="2205917"/>
                </a:lnTo>
                <a:lnTo>
                  <a:pt x="2780309" y="2212102"/>
                </a:lnTo>
                <a:lnTo>
                  <a:pt x="2806404" y="2212164"/>
                </a:lnTo>
                <a:lnTo>
                  <a:pt x="2806470" y="2181805"/>
                </a:lnTo>
                <a:lnTo>
                  <a:pt x="2866967" y="2181888"/>
                </a:lnTo>
                <a:lnTo>
                  <a:pt x="2869382" y="2137121"/>
                </a:lnTo>
                <a:lnTo>
                  <a:pt x="2897762" y="2137142"/>
                </a:lnTo>
                <a:lnTo>
                  <a:pt x="2897713" y="2127401"/>
                </a:lnTo>
                <a:lnTo>
                  <a:pt x="2891953" y="2118663"/>
                </a:lnTo>
                <a:lnTo>
                  <a:pt x="2898170" y="2118935"/>
                </a:lnTo>
                <a:lnTo>
                  <a:pt x="2898089" y="2113562"/>
                </a:lnTo>
                <a:lnTo>
                  <a:pt x="2894107" y="2084960"/>
                </a:lnTo>
                <a:lnTo>
                  <a:pt x="2880953" y="2075467"/>
                </a:lnTo>
                <a:lnTo>
                  <a:pt x="2882503" y="2063630"/>
                </a:lnTo>
                <a:lnTo>
                  <a:pt x="2859656" y="2018117"/>
                </a:lnTo>
                <a:lnTo>
                  <a:pt x="2882960" y="2033345"/>
                </a:lnTo>
                <a:lnTo>
                  <a:pt x="2887448" y="2028262"/>
                </a:lnTo>
                <a:lnTo>
                  <a:pt x="2906869" y="1918026"/>
                </a:lnTo>
                <a:lnTo>
                  <a:pt x="2897387" y="1916372"/>
                </a:lnTo>
                <a:lnTo>
                  <a:pt x="2907212" y="1914990"/>
                </a:lnTo>
                <a:lnTo>
                  <a:pt x="2910231" y="1905444"/>
                </a:lnTo>
                <a:lnTo>
                  <a:pt x="2908974" y="1914718"/>
                </a:lnTo>
                <a:lnTo>
                  <a:pt x="2910851" y="1904481"/>
                </a:lnTo>
                <a:lnTo>
                  <a:pt x="2911487" y="1914362"/>
                </a:lnTo>
                <a:lnTo>
                  <a:pt x="2944927" y="1899268"/>
                </a:lnTo>
                <a:lnTo>
                  <a:pt x="2966648" y="1878980"/>
                </a:lnTo>
                <a:lnTo>
                  <a:pt x="3015460" y="1879147"/>
                </a:lnTo>
                <a:lnTo>
                  <a:pt x="3050222" y="1914865"/>
                </a:lnTo>
                <a:lnTo>
                  <a:pt x="3012458" y="1868489"/>
                </a:lnTo>
                <a:lnTo>
                  <a:pt x="3012735" y="1863275"/>
                </a:lnTo>
                <a:lnTo>
                  <a:pt x="3005522" y="1858710"/>
                </a:lnTo>
                <a:lnTo>
                  <a:pt x="3005652" y="1848615"/>
                </a:lnTo>
                <a:lnTo>
                  <a:pt x="2959435" y="1848176"/>
                </a:lnTo>
                <a:lnTo>
                  <a:pt x="2959435" y="1836489"/>
                </a:lnTo>
                <a:lnTo>
                  <a:pt x="2947782" y="1844908"/>
                </a:lnTo>
                <a:lnTo>
                  <a:pt x="2939068" y="1836971"/>
                </a:lnTo>
                <a:lnTo>
                  <a:pt x="2933421" y="1841222"/>
                </a:lnTo>
                <a:lnTo>
                  <a:pt x="2927791" y="1837180"/>
                </a:lnTo>
                <a:lnTo>
                  <a:pt x="2925049" y="1841683"/>
                </a:lnTo>
                <a:lnTo>
                  <a:pt x="2925930" y="1836217"/>
                </a:lnTo>
                <a:lnTo>
                  <a:pt x="2921116" y="1835002"/>
                </a:lnTo>
                <a:lnTo>
                  <a:pt x="2918831" y="1843484"/>
                </a:lnTo>
                <a:lnTo>
                  <a:pt x="2919990" y="1834750"/>
                </a:lnTo>
                <a:lnTo>
                  <a:pt x="2918554" y="1841578"/>
                </a:lnTo>
                <a:lnTo>
                  <a:pt x="2916024" y="1833745"/>
                </a:lnTo>
                <a:lnTo>
                  <a:pt x="2919190" y="1827357"/>
                </a:lnTo>
                <a:lnTo>
                  <a:pt x="2918374" y="1787114"/>
                </a:lnTo>
                <a:lnTo>
                  <a:pt x="2866559" y="1787826"/>
                </a:lnTo>
                <a:lnTo>
                  <a:pt x="2866412" y="1757234"/>
                </a:lnTo>
                <a:lnTo>
                  <a:pt x="2835927" y="1756877"/>
                </a:lnTo>
                <a:lnTo>
                  <a:pt x="2836090" y="1726802"/>
                </a:lnTo>
                <a:lnTo>
                  <a:pt x="2806698" y="1728144"/>
                </a:lnTo>
                <a:lnTo>
                  <a:pt x="2807449" y="1701061"/>
                </a:lnTo>
                <a:lnTo>
                  <a:pt x="2837069" y="1695988"/>
                </a:lnTo>
                <a:lnTo>
                  <a:pt x="2838277" y="1684520"/>
                </a:lnTo>
                <a:lnTo>
                  <a:pt x="2858530" y="1684415"/>
                </a:lnTo>
                <a:lnTo>
                  <a:pt x="2851496" y="1665523"/>
                </a:lnTo>
                <a:lnTo>
                  <a:pt x="2867636" y="1665502"/>
                </a:lnTo>
                <a:lnTo>
                  <a:pt x="2867816" y="1651347"/>
                </a:lnTo>
                <a:lnTo>
                  <a:pt x="2957786" y="1650949"/>
                </a:lnTo>
                <a:lnTo>
                  <a:pt x="2958309" y="1604428"/>
                </a:lnTo>
                <a:lnTo>
                  <a:pt x="3001474" y="1604764"/>
                </a:lnTo>
                <a:lnTo>
                  <a:pt x="3002584" y="1617769"/>
                </a:lnTo>
                <a:lnTo>
                  <a:pt x="3046419" y="1662252"/>
                </a:lnTo>
                <a:lnTo>
                  <a:pt x="3052751" y="1680557"/>
                </a:lnTo>
                <a:lnTo>
                  <a:pt x="3063245" y="1693912"/>
                </a:lnTo>
                <a:lnTo>
                  <a:pt x="3075077" y="1697623"/>
                </a:lnTo>
                <a:lnTo>
                  <a:pt x="3074864" y="1733489"/>
                </a:lnTo>
                <a:lnTo>
                  <a:pt x="3105513" y="1732566"/>
                </a:lnTo>
                <a:lnTo>
                  <a:pt x="3139050" y="1771252"/>
                </a:lnTo>
                <a:lnTo>
                  <a:pt x="3142200" y="1771692"/>
                </a:lnTo>
                <a:lnTo>
                  <a:pt x="3153509" y="1755934"/>
                </a:lnTo>
                <a:lnTo>
                  <a:pt x="3157883" y="1765071"/>
                </a:lnTo>
                <a:lnTo>
                  <a:pt x="3163464" y="1766181"/>
                </a:lnTo>
                <a:lnTo>
                  <a:pt x="3169976" y="1749647"/>
                </a:lnTo>
                <a:lnTo>
                  <a:pt x="3188270" y="1768968"/>
                </a:lnTo>
                <a:lnTo>
                  <a:pt x="3221008" y="1772133"/>
                </a:lnTo>
                <a:lnTo>
                  <a:pt x="3225283" y="1778754"/>
                </a:lnTo>
                <a:lnTo>
                  <a:pt x="3225381" y="1797380"/>
                </a:lnTo>
                <a:lnTo>
                  <a:pt x="3251118" y="1843757"/>
                </a:lnTo>
                <a:lnTo>
                  <a:pt x="3269738" y="1856972"/>
                </a:lnTo>
                <a:lnTo>
                  <a:pt x="3267650" y="1870206"/>
                </a:lnTo>
                <a:lnTo>
                  <a:pt x="3274308" y="1877703"/>
                </a:lnTo>
                <a:lnTo>
                  <a:pt x="3300436" y="1876153"/>
                </a:lnTo>
                <a:lnTo>
                  <a:pt x="3300077" y="1865160"/>
                </a:lnTo>
                <a:lnTo>
                  <a:pt x="3311452" y="1863610"/>
                </a:lnTo>
                <a:lnTo>
                  <a:pt x="3315646" y="1874310"/>
                </a:lnTo>
                <a:lnTo>
                  <a:pt x="3323251" y="1880048"/>
                </a:lnTo>
                <a:lnTo>
                  <a:pt x="3320264" y="1883649"/>
                </a:lnTo>
                <a:lnTo>
                  <a:pt x="3319514" y="1890621"/>
                </a:lnTo>
                <a:lnTo>
                  <a:pt x="3324344" y="1902744"/>
                </a:lnTo>
                <a:lnTo>
                  <a:pt x="3331574" y="1914969"/>
                </a:lnTo>
                <a:lnTo>
                  <a:pt x="3330693" y="1921417"/>
                </a:lnTo>
                <a:lnTo>
                  <a:pt x="3321717" y="1930627"/>
                </a:lnTo>
                <a:lnTo>
                  <a:pt x="3321831" y="1934751"/>
                </a:lnTo>
                <a:lnTo>
                  <a:pt x="3330497" y="1943165"/>
                </a:lnTo>
                <a:lnTo>
                  <a:pt x="3341872" y="1943667"/>
                </a:lnTo>
                <a:lnTo>
                  <a:pt x="3347208" y="1950197"/>
                </a:lnTo>
                <a:lnTo>
                  <a:pt x="3358616" y="1952332"/>
                </a:lnTo>
                <a:lnTo>
                  <a:pt x="3345266" y="1950574"/>
                </a:lnTo>
                <a:lnTo>
                  <a:pt x="3350668" y="1961561"/>
                </a:lnTo>
                <a:lnTo>
                  <a:pt x="3346311" y="1967902"/>
                </a:lnTo>
                <a:lnTo>
                  <a:pt x="3345495" y="1974619"/>
                </a:lnTo>
                <a:lnTo>
                  <a:pt x="3351810" y="1987090"/>
                </a:lnTo>
                <a:lnTo>
                  <a:pt x="3354438" y="1987697"/>
                </a:lnTo>
                <a:lnTo>
                  <a:pt x="3359513" y="1984872"/>
                </a:lnTo>
                <a:lnTo>
                  <a:pt x="3362696" y="1980206"/>
                </a:lnTo>
                <a:lnTo>
                  <a:pt x="3368897" y="1980101"/>
                </a:lnTo>
                <a:lnTo>
                  <a:pt x="3382149" y="1968237"/>
                </a:lnTo>
                <a:lnTo>
                  <a:pt x="3416730" y="1974891"/>
                </a:lnTo>
                <a:lnTo>
                  <a:pt x="3415017" y="1941762"/>
                </a:lnTo>
                <a:lnTo>
                  <a:pt x="3422426" y="1917126"/>
                </a:lnTo>
                <a:lnTo>
                  <a:pt x="3420321" y="1917105"/>
                </a:lnTo>
                <a:lnTo>
                  <a:pt x="3426180" y="1911453"/>
                </a:lnTo>
                <a:lnTo>
                  <a:pt x="3419195" y="1902011"/>
                </a:lnTo>
                <a:lnTo>
                  <a:pt x="3411427" y="1909422"/>
                </a:lnTo>
                <a:lnTo>
                  <a:pt x="3411312" y="1881346"/>
                </a:lnTo>
                <a:lnTo>
                  <a:pt x="3425543" y="1881304"/>
                </a:lnTo>
                <a:lnTo>
                  <a:pt x="3439186" y="1900650"/>
                </a:lnTo>
                <a:lnTo>
                  <a:pt x="3467958" y="1912981"/>
                </a:lnTo>
                <a:lnTo>
                  <a:pt x="3480443" y="1933579"/>
                </a:lnTo>
                <a:lnTo>
                  <a:pt x="3485404" y="1950406"/>
                </a:lnTo>
                <a:lnTo>
                  <a:pt x="3480965" y="1972359"/>
                </a:lnTo>
                <a:lnTo>
                  <a:pt x="3472740" y="1987697"/>
                </a:lnTo>
                <a:lnTo>
                  <a:pt x="3468627" y="1999142"/>
                </a:lnTo>
                <a:lnTo>
                  <a:pt x="3465983" y="2035897"/>
                </a:lnTo>
                <a:lnTo>
                  <a:pt x="3456795" y="2051709"/>
                </a:lnTo>
                <a:lnTo>
                  <a:pt x="3421953" y="2083224"/>
                </a:lnTo>
                <a:lnTo>
                  <a:pt x="3417318" y="2096042"/>
                </a:lnTo>
                <a:lnTo>
                  <a:pt x="3417775" y="2105346"/>
                </a:lnTo>
                <a:lnTo>
                  <a:pt x="3426131" y="2127778"/>
                </a:lnTo>
                <a:lnTo>
                  <a:pt x="3457269" y="2157709"/>
                </a:lnTo>
                <a:lnTo>
                  <a:pt x="3482564" y="2193235"/>
                </a:lnTo>
                <a:lnTo>
                  <a:pt x="3493825" y="2196181"/>
                </a:lnTo>
                <a:lnTo>
                  <a:pt x="3511467" y="2182474"/>
                </a:lnTo>
                <a:lnTo>
                  <a:pt x="3528961" y="2190915"/>
                </a:lnTo>
                <a:lnTo>
                  <a:pt x="3536077" y="2221879"/>
                </a:lnTo>
                <a:lnTo>
                  <a:pt x="3533531" y="2228752"/>
                </a:lnTo>
                <a:lnTo>
                  <a:pt x="3540059" y="2269544"/>
                </a:lnTo>
                <a:lnTo>
                  <a:pt x="3546799" y="2279109"/>
                </a:lnTo>
                <a:lnTo>
                  <a:pt x="3536207" y="2282513"/>
                </a:lnTo>
                <a:close/>
                <a:moveTo>
                  <a:pt x="3425233" y="2293810"/>
                </a:moveTo>
                <a:lnTo>
                  <a:pt x="3425233" y="2293810"/>
                </a:lnTo>
                <a:lnTo>
                  <a:pt x="3421708" y="2280362"/>
                </a:lnTo>
                <a:lnTo>
                  <a:pt x="3365911" y="2188220"/>
                </a:lnTo>
                <a:lnTo>
                  <a:pt x="3362630" y="2175933"/>
                </a:lnTo>
                <a:lnTo>
                  <a:pt x="3365911" y="2188220"/>
                </a:lnTo>
                <a:lnTo>
                  <a:pt x="3421692" y="2280362"/>
                </a:lnTo>
                <a:lnTo>
                  <a:pt x="3425233" y="2293810"/>
                </a:lnTo>
                <a:close/>
              </a:path>
            </a:pathLst>
          </a:custGeom>
          <a:solidFill>
            <a:srgbClr val="F7964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03B20">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7" name="My new Shape"/>
          <p:cNvSpPr/>
          <p:nvPr/>
        </p:nvSpPr>
        <p:spPr>
          <a:xfrm>
            <a:off x="2280819" y="963093"/>
            <a:ext cx="3484164" cy="2654407"/>
          </a:xfrm>
          <a:custGeom>
            <a:avLst/>
            <a:gdLst/>
            <a:ahLst/>
            <a:cxnLst/>
            <a:rect l="l" t="t" r="r" b="b"/>
            <a:pathLst>
              <a:path w="3484164" h="2654407">
                <a:moveTo>
                  <a:pt x="3020977" y="2388037"/>
                </a:moveTo>
                <a:lnTo>
                  <a:pt x="3020977" y="2388037"/>
                </a:lnTo>
                <a:lnTo>
                  <a:pt x="3020569" y="2320660"/>
                </a:lnTo>
                <a:lnTo>
                  <a:pt x="3035175" y="2321704"/>
                </a:lnTo>
                <a:lnTo>
                  <a:pt x="3034342" y="2304835"/>
                </a:lnTo>
                <a:lnTo>
                  <a:pt x="3081033" y="2304897"/>
                </a:lnTo>
                <a:lnTo>
                  <a:pt x="3080984" y="2335190"/>
                </a:lnTo>
                <a:lnTo>
                  <a:pt x="3141384" y="2335274"/>
                </a:lnTo>
                <a:lnTo>
                  <a:pt x="3141384" y="2365727"/>
                </a:lnTo>
                <a:lnTo>
                  <a:pt x="3169111" y="2366562"/>
                </a:lnTo>
                <a:lnTo>
                  <a:pt x="3169976" y="2305440"/>
                </a:lnTo>
                <a:lnTo>
                  <a:pt x="3200722" y="2305795"/>
                </a:lnTo>
                <a:lnTo>
                  <a:pt x="3202077" y="2303269"/>
                </a:lnTo>
                <a:lnTo>
                  <a:pt x="3203366" y="2303832"/>
                </a:lnTo>
                <a:lnTo>
                  <a:pt x="3203546" y="2305774"/>
                </a:lnTo>
                <a:lnTo>
                  <a:pt x="3224435" y="2306025"/>
                </a:lnTo>
                <a:lnTo>
                  <a:pt x="3219523" y="2286209"/>
                </a:lnTo>
                <a:lnTo>
                  <a:pt x="3222264" y="2286251"/>
                </a:lnTo>
                <a:lnTo>
                  <a:pt x="3222542" y="2284706"/>
                </a:lnTo>
                <a:lnTo>
                  <a:pt x="3227128" y="2280425"/>
                </a:lnTo>
                <a:lnTo>
                  <a:pt x="3235271" y="2280049"/>
                </a:lnTo>
                <a:lnTo>
                  <a:pt x="3236724" y="2277793"/>
                </a:lnTo>
                <a:lnTo>
                  <a:pt x="3234325" y="2272426"/>
                </a:lnTo>
                <a:lnTo>
                  <a:pt x="3234015" y="2264553"/>
                </a:lnTo>
                <a:lnTo>
                  <a:pt x="3236609" y="2255635"/>
                </a:lnTo>
                <a:lnTo>
                  <a:pt x="3237115" y="2249056"/>
                </a:lnTo>
                <a:lnTo>
                  <a:pt x="3238910" y="2246445"/>
                </a:lnTo>
                <a:lnTo>
                  <a:pt x="3239172" y="2239593"/>
                </a:lnTo>
                <a:lnTo>
                  <a:pt x="3250938" y="2231280"/>
                </a:lnTo>
                <a:lnTo>
                  <a:pt x="3261122" y="2229546"/>
                </a:lnTo>
                <a:lnTo>
                  <a:pt x="3262068" y="2222359"/>
                </a:lnTo>
                <a:lnTo>
                  <a:pt x="3260420" y="2302851"/>
                </a:lnTo>
                <a:lnTo>
                  <a:pt x="3265055" y="2304793"/>
                </a:lnTo>
                <a:lnTo>
                  <a:pt x="3350325" y="2305085"/>
                </a:lnTo>
                <a:lnTo>
                  <a:pt x="3350717" y="2307194"/>
                </a:lnTo>
                <a:lnTo>
                  <a:pt x="3350325" y="2305085"/>
                </a:lnTo>
                <a:lnTo>
                  <a:pt x="3390945" y="2303603"/>
                </a:lnTo>
                <a:lnTo>
                  <a:pt x="3422344" y="2305002"/>
                </a:lnTo>
                <a:lnTo>
                  <a:pt x="3422361" y="2318614"/>
                </a:lnTo>
                <a:lnTo>
                  <a:pt x="3423193" y="2318635"/>
                </a:lnTo>
                <a:lnTo>
                  <a:pt x="3423209" y="2313812"/>
                </a:lnTo>
                <a:lnTo>
                  <a:pt x="3424613" y="2316568"/>
                </a:lnTo>
                <a:lnTo>
                  <a:pt x="3424417" y="2305023"/>
                </a:lnTo>
                <a:lnTo>
                  <a:pt x="3424662" y="2317445"/>
                </a:lnTo>
                <a:lnTo>
                  <a:pt x="3422736" y="2321600"/>
                </a:lnTo>
                <a:lnTo>
                  <a:pt x="3441047" y="2305002"/>
                </a:lnTo>
                <a:lnTo>
                  <a:pt x="3440215" y="2430142"/>
                </a:lnTo>
                <a:lnTo>
                  <a:pt x="3484164" y="2431268"/>
                </a:lnTo>
                <a:lnTo>
                  <a:pt x="3483952" y="2550154"/>
                </a:lnTo>
                <a:lnTo>
                  <a:pt x="3391353" y="2559284"/>
                </a:lnTo>
                <a:lnTo>
                  <a:pt x="3387420" y="2560681"/>
                </a:lnTo>
                <a:lnTo>
                  <a:pt x="3379995" y="2568914"/>
                </a:lnTo>
                <a:lnTo>
                  <a:pt x="3380044" y="2578834"/>
                </a:lnTo>
                <a:lnTo>
                  <a:pt x="3373075" y="2578834"/>
                </a:lnTo>
                <a:lnTo>
                  <a:pt x="3319873" y="2654407"/>
                </a:lnTo>
                <a:lnTo>
                  <a:pt x="3320069" y="2519905"/>
                </a:lnTo>
                <a:lnTo>
                  <a:pt x="3316544" y="2519884"/>
                </a:lnTo>
                <a:lnTo>
                  <a:pt x="3316837" y="2504621"/>
                </a:lnTo>
                <a:lnTo>
                  <a:pt x="3311958" y="2504621"/>
                </a:lnTo>
                <a:lnTo>
                  <a:pt x="3311762" y="2495259"/>
                </a:lnTo>
                <a:lnTo>
                  <a:pt x="3286727" y="2494821"/>
                </a:lnTo>
                <a:lnTo>
                  <a:pt x="3286760" y="2492193"/>
                </a:lnTo>
                <a:lnTo>
                  <a:pt x="3304777" y="2485749"/>
                </a:lnTo>
                <a:lnTo>
                  <a:pt x="3305609" y="2483726"/>
                </a:lnTo>
                <a:lnTo>
                  <a:pt x="3317131" y="2483017"/>
                </a:lnTo>
                <a:lnTo>
                  <a:pt x="3317278" y="2471109"/>
                </a:lnTo>
                <a:lnTo>
                  <a:pt x="3295622" y="2471192"/>
                </a:lnTo>
                <a:lnTo>
                  <a:pt x="3295524" y="2460034"/>
                </a:lnTo>
                <a:lnTo>
                  <a:pt x="3290073" y="2459346"/>
                </a:lnTo>
                <a:lnTo>
                  <a:pt x="3282582" y="2459930"/>
                </a:lnTo>
                <a:lnTo>
                  <a:pt x="3280346" y="2458991"/>
                </a:lnTo>
                <a:lnTo>
                  <a:pt x="3281244" y="2458365"/>
                </a:lnTo>
                <a:lnTo>
                  <a:pt x="3216716" y="2458616"/>
                </a:lnTo>
                <a:lnTo>
                  <a:pt x="3216732" y="2456154"/>
                </a:lnTo>
                <a:lnTo>
                  <a:pt x="3227780" y="2457322"/>
                </a:lnTo>
                <a:lnTo>
                  <a:pt x="3227797" y="2452254"/>
                </a:lnTo>
                <a:lnTo>
                  <a:pt x="3223570" y="2452191"/>
                </a:lnTo>
                <a:lnTo>
                  <a:pt x="3223619" y="2448416"/>
                </a:lnTo>
                <a:lnTo>
                  <a:pt x="3221204" y="2448979"/>
                </a:lnTo>
                <a:lnTo>
                  <a:pt x="3221122" y="2446288"/>
                </a:lnTo>
                <a:lnTo>
                  <a:pt x="3219294" y="2446351"/>
                </a:lnTo>
                <a:lnTo>
                  <a:pt x="3219310" y="2449062"/>
                </a:lnTo>
                <a:lnTo>
                  <a:pt x="3216781" y="2450105"/>
                </a:lnTo>
                <a:lnTo>
                  <a:pt x="3216732" y="2435357"/>
                </a:lnTo>
                <a:lnTo>
                  <a:pt x="3205243" y="2442199"/>
                </a:lnTo>
                <a:lnTo>
                  <a:pt x="3200918" y="2441782"/>
                </a:lnTo>
                <a:lnTo>
                  <a:pt x="3197279" y="2437756"/>
                </a:lnTo>
                <a:lnTo>
                  <a:pt x="3196283" y="2448666"/>
                </a:lnTo>
                <a:lnTo>
                  <a:pt x="3192562" y="2455278"/>
                </a:lnTo>
                <a:lnTo>
                  <a:pt x="3178217" y="2445182"/>
                </a:lnTo>
                <a:lnTo>
                  <a:pt x="3175019" y="2443639"/>
                </a:lnTo>
                <a:lnTo>
                  <a:pt x="3173223" y="2444181"/>
                </a:lnTo>
                <a:lnTo>
                  <a:pt x="3178805" y="2446413"/>
                </a:lnTo>
                <a:lnTo>
                  <a:pt x="3188499" y="2454611"/>
                </a:lnTo>
                <a:lnTo>
                  <a:pt x="3191877" y="2456071"/>
                </a:lnTo>
                <a:lnTo>
                  <a:pt x="3191224" y="2456843"/>
                </a:lnTo>
                <a:lnTo>
                  <a:pt x="3175606" y="2446830"/>
                </a:lnTo>
                <a:lnTo>
                  <a:pt x="3168458" y="2446726"/>
                </a:lnTo>
                <a:lnTo>
                  <a:pt x="3158797" y="2442992"/>
                </a:lnTo>
                <a:lnTo>
                  <a:pt x="3140861" y="2442721"/>
                </a:lnTo>
                <a:lnTo>
                  <a:pt x="3140829" y="2470045"/>
                </a:lnTo>
                <a:lnTo>
                  <a:pt x="3110621" y="2469732"/>
                </a:lnTo>
                <a:lnTo>
                  <a:pt x="3111127" y="2438465"/>
                </a:lnTo>
                <a:lnTo>
                  <a:pt x="3100503" y="2438340"/>
                </a:lnTo>
                <a:lnTo>
                  <a:pt x="3100274" y="2432645"/>
                </a:lnTo>
                <a:lnTo>
                  <a:pt x="3093355" y="2431978"/>
                </a:lnTo>
                <a:lnTo>
                  <a:pt x="3083400" y="2425323"/>
                </a:lnTo>
                <a:lnTo>
                  <a:pt x="3082241" y="2423028"/>
                </a:lnTo>
                <a:lnTo>
                  <a:pt x="3064877" y="2415016"/>
                </a:lnTo>
                <a:lnTo>
                  <a:pt x="3062200" y="2414536"/>
                </a:lnTo>
                <a:lnTo>
                  <a:pt x="3061711" y="2415663"/>
                </a:lnTo>
                <a:lnTo>
                  <a:pt x="3062869" y="2417311"/>
                </a:lnTo>
                <a:lnTo>
                  <a:pt x="3058789" y="2417311"/>
                </a:lnTo>
                <a:lnTo>
                  <a:pt x="3052996" y="2414578"/>
                </a:lnTo>
                <a:lnTo>
                  <a:pt x="3046419" y="2413764"/>
                </a:lnTo>
                <a:lnTo>
                  <a:pt x="3045783" y="2411511"/>
                </a:lnTo>
                <a:lnTo>
                  <a:pt x="3033282" y="2410530"/>
                </a:lnTo>
                <a:lnTo>
                  <a:pt x="3029969" y="2394798"/>
                </a:lnTo>
                <a:lnTo>
                  <a:pt x="3040005" y="2396196"/>
                </a:lnTo>
                <a:lnTo>
                  <a:pt x="3034277" y="2381839"/>
                </a:lnTo>
                <a:lnTo>
                  <a:pt x="3020977" y="2388037"/>
                </a:lnTo>
                <a:close/>
              </a:path>
            </a:pathLst>
          </a:custGeom>
          <a:solidFill>
            <a:srgbClr val="F7964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ECC5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8" name="My new Shape"/>
          <p:cNvSpPr/>
          <p:nvPr/>
        </p:nvSpPr>
        <p:spPr>
          <a:xfrm>
            <a:off x="2280819" y="963093"/>
            <a:ext cx="5324362" cy="5140917"/>
          </a:xfrm>
          <a:custGeom>
            <a:avLst/>
            <a:gdLst/>
            <a:ahLst/>
            <a:cxnLst/>
            <a:rect l="l" t="t" r="r" b="b"/>
            <a:pathLst>
              <a:path w="5324362" h="5140917">
                <a:moveTo>
                  <a:pt x="4994148" y="4762670"/>
                </a:moveTo>
                <a:lnTo>
                  <a:pt x="4994148" y="4762670"/>
                </a:lnTo>
                <a:lnTo>
                  <a:pt x="4994263" y="4753548"/>
                </a:lnTo>
                <a:lnTo>
                  <a:pt x="4997902" y="4753589"/>
                </a:lnTo>
                <a:lnTo>
                  <a:pt x="4998049" y="4747713"/>
                </a:lnTo>
                <a:lnTo>
                  <a:pt x="5005083" y="4743378"/>
                </a:lnTo>
                <a:lnTo>
                  <a:pt x="5023899" y="4754329"/>
                </a:lnTo>
                <a:lnTo>
                  <a:pt x="5023850" y="4762711"/>
                </a:lnTo>
                <a:lnTo>
                  <a:pt x="4994148" y="4762670"/>
                </a:lnTo>
                <a:close/>
                <a:moveTo>
                  <a:pt x="4876516" y="4655597"/>
                </a:moveTo>
                <a:lnTo>
                  <a:pt x="4876516" y="4655597"/>
                </a:lnTo>
                <a:lnTo>
                  <a:pt x="4876467" y="4671365"/>
                </a:lnTo>
                <a:lnTo>
                  <a:pt x="4906218" y="4671488"/>
                </a:lnTo>
                <a:lnTo>
                  <a:pt x="4905989" y="4686535"/>
                </a:lnTo>
                <a:lnTo>
                  <a:pt x="4891269" y="4686432"/>
                </a:lnTo>
                <a:lnTo>
                  <a:pt x="4891040" y="4701292"/>
                </a:lnTo>
                <a:lnTo>
                  <a:pt x="4898629" y="4701333"/>
                </a:lnTo>
                <a:lnTo>
                  <a:pt x="4898596" y="4712061"/>
                </a:lnTo>
                <a:lnTo>
                  <a:pt x="4890861" y="4716562"/>
                </a:lnTo>
                <a:lnTo>
                  <a:pt x="4889066" y="4759609"/>
                </a:lnTo>
                <a:lnTo>
                  <a:pt x="4895185" y="4753918"/>
                </a:lnTo>
                <a:lnTo>
                  <a:pt x="4898319" y="4757801"/>
                </a:lnTo>
                <a:lnTo>
                  <a:pt x="4908764" y="4751986"/>
                </a:lnTo>
                <a:lnTo>
                  <a:pt x="4924741" y="4751534"/>
                </a:lnTo>
                <a:lnTo>
                  <a:pt x="4934320" y="4739885"/>
                </a:lnTo>
                <a:lnTo>
                  <a:pt x="4935006" y="4733885"/>
                </a:lnTo>
                <a:lnTo>
                  <a:pt x="4931154" y="4727556"/>
                </a:lnTo>
                <a:lnTo>
                  <a:pt x="4938727" y="4726898"/>
                </a:lnTo>
                <a:lnTo>
                  <a:pt x="4943786" y="4732693"/>
                </a:lnTo>
                <a:lnTo>
                  <a:pt x="4946250" y="4726816"/>
                </a:lnTo>
                <a:lnTo>
                  <a:pt x="4955748" y="4724556"/>
                </a:lnTo>
                <a:lnTo>
                  <a:pt x="4955471" y="4715616"/>
                </a:lnTo>
                <a:lnTo>
                  <a:pt x="4965377" y="4715781"/>
                </a:lnTo>
                <a:lnTo>
                  <a:pt x="4971954" y="4706019"/>
                </a:lnTo>
                <a:lnTo>
                  <a:pt x="4978155" y="4707848"/>
                </a:lnTo>
                <a:lnTo>
                  <a:pt x="4976654" y="4715822"/>
                </a:lnTo>
                <a:lnTo>
                  <a:pt x="4984455" y="4715288"/>
                </a:lnTo>
                <a:lnTo>
                  <a:pt x="4994361" y="4730412"/>
                </a:lnTo>
                <a:lnTo>
                  <a:pt x="4989301" y="4732549"/>
                </a:lnTo>
                <a:lnTo>
                  <a:pt x="4990738" y="4738261"/>
                </a:lnTo>
                <a:lnTo>
                  <a:pt x="4985058" y="4744631"/>
                </a:lnTo>
                <a:lnTo>
                  <a:pt x="4964544" y="4747487"/>
                </a:lnTo>
                <a:lnTo>
                  <a:pt x="4964316" y="4761786"/>
                </a:lnTo>
                <a:lnTo>
                  <a:pt x="4994148" y="4762670"/>
                </a:lnTo>
                <a:lnTo>
                  <a:pt x="4994018" y="4792518"/>
                </a:lnTo>
                <a:lnTo>
                  <a:pt x="4986756" y="4792435"/>
                </a:lnTo>
                <a:lnTo>
                  <a:pt x="4986511" y="4822380"/>
                </a:lnTo>
                <a:lnTo>
                  <a:pt x="4993479" y="4822401"/>
                </a:lnTo>
                <a:lnTo>
                  <a:pt x="4993447" y="4826220"/>
                </a:lnTo>
                <a:lnTo>
                  <a:pt x="4985907" y="4826159"/>
                </a:lnTo>
                <a:lnTo>
                  <a:pt x="4986397" y="4833942"/>
                </a:lnTo>
                <a:lnTo>
                  <a:pt x="4978922" y="4830492"/>
                </a:lnTo>
                <a:lnTo>
                  <a:pt x="4978416" y="4837268"/>
                </a:lnTo>
                <a:lnTo>
                  <a:pt x="4963598" y="4837186"/>
                </a:lnTo>
                <a:lnTo>
                  <a:pt x="4963418" y="4852114"/>
                </a:lnTo>
                <a:lnTo>
                  <a:pt x="4917854" y="4851867"/>
                </a:lnTo>
                <a:lnTo>
                  <a:pt x="4923141" y="4861394"/>
                </a:lnTo>
                <a:lnTo>
                  <a:pt x="4923206" y="4881328"/>
                </a:lnTo>
                <a:lnTo>
                  <a:pt x="4927645" y="4881636"/>
                </a:lnTo>
                <a:lnTo>
                  <a:pt x="4910118" y="4881513"/>
                </a:lnTo>
                <a:lnTo>
                  <a:pt x="4910004" y="4896416"/>
                </a:lnTo>
                <a:lnTo>
                  <a:pt x="4932362" y="4896580"/>
                </a:lnTo>
                <a:lnTo>
                  <a:pt x="4932280" y="4911502"/>
                </a:lnTo>
                <a:lnTo>
                  <a:pt x="4902807" y="4911317"/>
                </a:lnTo>
                <a:lnTo>
                  <a:pt x="4902676" y="4941157"/>
                </a:lnTo>
                <a:lnTo>
                  <a:pt x="4932101" y="4941280"/>
                </a:lnTo>
                <a:lnTo>
                  <a:pt x="4947409" y="4961183"/>
                </a:lnTo>
                <a:lnTo>
                  <a:pt x="4931823" y="4970334"/>
                </a:lnTo>
                <a:lnTo>
                  <a:pt x="4938808" y="4970293"/>
                </a:lnTo>
                <a:lnTo>
                  <a:pt x="4938531" y="5080715"/>
                </a:lnTo>
                <a:lnTo>
                  <a:pt x="4921493" y="5080715"/>
                </a:lnTo>
                <a:lnTo>
                  <a:pt x="4929963" y="5089858"/>
                </a:lnTo>
                <a:lnTo>
                  <a:pt x="4944602" y="5139728"/>
                </a:lnTo>
                <a:lnTo>
                  <a:pt x="4942105" y="5140281"/>
                </a:lnTo>
                <a:lnTo>
                  <a:pt x="4922423" y="5140917"/>
                </a:lnTo>
                <a:lnTo>
                  <a:pt x="4917788" y="5128968"/>
                </a:lnTo>
                <a:lnTo>
                  <a:pt x="4894027" y="5119930"/>
                </a:lnTo>
                <a:lnTo>
                  <a:pt x="4888445" y="5112325"/>
                </a:lnTo>
                <a:lnTo>
                  <a:pt x="4872011" y="5102711"/>
                </a:lnTo>
                <a:lnTo>
                  <a:pt x="4851840" y="5099247"/>
                </a:lnTo>
                <a:lnTo>
                  <a:pt x="4830070" y="5082949"/>
                </a:lnTo>
                <a:lnTo>
                  <a:pt x="4834802" y="5080940"/>
                </a:lnTo>
                <a:lnTo>
                  <a:pt x="4829074" y="5067736"/>
                </a:lnTo>
                <a:lnTo>
                  <a:pt x="4836973" y="5063902"/>
                </a:lnTo>
                <a:lnTo>
                  <a:pt x="4844366" y="5052358"/>
                </a:lnTo>
                <a:lnTo>
                  <a:pt x="4858384" y="5052994"/>
                </a:lnTo>
                <a:lnTo>
                  <a:pt x="4857764" y="5049446"/>
                </a:lnTo>
                <a:lnTo>
                  <a:pt x="4842375" y="5050451"/>
                </a:lnTo>
                <a:lnTo>
                  <a:pt x="4842603" y="5042802"/>
                </a:lnTo>
                <a:lnTo>
                  <a:pt x="4839356" y="5041879"/>
                </a:lnTo>
                <a:lnTo>
                  <a:pt x="4832175" y="5044524"/>
                </a:lnTo>
                <a:lnTo>
                  <a:pt x="4829694" y="5039049"/>
                </a:lnTo>
                <a:lnTo>
                  <a:pt x="4838719" y="5038536"/>
                </a:lnTo>
                <a:lnTo>
                  <a:pt x="4835406" y="5030292"/>
                </a:lnTo>
                <a:lnTo>
                  <a:pt x="4820066" y="5013187"/>
                </a:lnTo>
                <a:lnTo>
                  <a:pt x="4812102" y="5012162"/>
                </a:lnTo>
                <a:lnTo>
                  <a:pt x="4813260" y="4962989"/>
                </a:lnTo>
                <a:lnTo>
                  <a:pt x="4801477" y="4957018"/>
                </a:lnTo>
                <a:lnTo>
                  <a:pt x="4783624" y="4955992"/>
                </a:lnTo>
                <a:lnTo>
                  <a:pt x="4783966" y="4911728"/>
                </a:lnTo>
                <a:lnTo>
                  <a:pt x="4755015" y="4911338"/>
                </a:lnTo>
                <a:lnTo>
                  <a:pt x="4754966" y="4889991"/>
                </a:lnTo>
                <a:lnTo>
                  <a:pt x="4725052" y="4889724"/>
                </a:lnTo>
                <a:lnTo>
                  <a:pt x="4725623" y="4851949"/>
                </a:lnTo>
                <a:lnTo>
                  <a:pt x="4698386" y="4851888"/>
                </a:lnTo>
                <a:lnTo>
                  <a:pt x="4697423" y="4851416"/>
                </a:lnTo>
                <a:lnTo>
                  <a:pt x="4697668" y="4849835"/>
                </a:lnTo>
                <a:lnTo>
                  <a:pt x="4697276" y="4849116"/>
                </a:lnTo>
                <a:lnTo>
                  <a:pt x="4696346" y="4848315"/>
                </a:lnTo>
                <a:lnTo>
                  <a:pt x="4696231" y="4848212"/>
                </a:lnTo>
                <a:lnTo>
                  <a:pt x="4686864" y="4849855"/>
                </a:lnTo>
                <a:lnTo>
                  <a:pt x="4677023" y="4858191"/>
                </a:lnTo>
                <a:lnTo>
                  <a:pt x="4669712" y="4856076"/>
                </a:lnTo>
                <a:lnTo>
                  <a:pt x="4663690" y="4859485"/>
                </a:lnTo>
                <a:lnTo>
                  <a:pt x="4659724" y="4856200"/>
                </a:lnTo>
                <a:lnTo>
                  <a:pt x="4660393" y="4851395"/>
                </a:lnTo>
                <a:lnTo>
                  <a:pt x="4651727" y="4853038"/>
                </a:lnTo>
                <a:lnTo>
                  <a:pt x="4646065" y="4847473"/>
                </a:lnTo>
                <a:lnTo>
                  <a:pt x="4634951" y="4850204"/>
                </a:lnTo>
                <a:lnTo>
                  <a:pt x="4630969" y="4856939"/>
                </a:lnTo>
                <a:lnTo>
                  <a:pt x="4620345" y="4862749"/>
                </a:lnTo>
                <a:lnTo>
                  <a:pt x="4616754" y="4857780"/>
                </a:lnTo>
                <a:lnTo>
                  <a:pt x="4610781" y="4860470"/>
                </a:lnTo>
                <a:lnTo>
                  <a:pt x="4611499" y="4850738"/>
                </a:lnTo>
                <a:lnTo>
                  <a:pt x="4601985" y="4845749"/>
                </a:lnTo>
                <a:lnTo>
                  <a:pt x="4593270" y="4859156"/>
                </a:lnTo>
                <a:lnTo>
                  <a:pt x="4579578" y="4862277"/>
                </a:lnTo>
                <a:lnTo>
                  <a:pt x="4574666" y="4855050"/>
                </a:lnTo>
                <a:lnTo>
                  <a:pt x="4578125" y="4843264"/>
                </a:lnTo>
                <a:lnTo>
                  <a:pt x="4575318" y="4832463"/>
                </a:lnTo>
                <a:lnTo>
                  <a:pt x="4567485" y="4830225"/>
                </a:lnTo>
                <a:lnTo>
                  <a:pt x="4563568" y="4833325"/>
                </a:lnTo>
                <a:lnTo>
                  <a:pt x="4561773" y="4838233"/>
                </a:lnTo>
                <a:lnTo>
                  <a:pt x="4560549" y="4839650"/>
                </a:lnTo>
                <a:lnTo>
                  <a:pt x="4559456" y="4839835"/>
                </a:lnTo>
                <a:lnTo>
                  <a:pt x="4557383" y="4839322"/>
                </a:lnTo>
                <a:lnTo>
                  <a:pt x="4554837" y="4837843"/>
                </a:lnTo>
                <a:lnTo>
                  <a:pt x="4550202" y="4834167"/>
                </a:lnTo>
                <a:lnTo>
                  <a:pt x="4548831" y="4834968"/>
                </a:lnTo>
                <a:lnTo>
                  <a:pt x="4548456" y="4847925"/>
                </a:lnTo>
                <a:lnTo>
                  <a:pt x="4538468" y="4855542"/>
                </a:lnTo>
                <a:lnTo>
                  <a:pt x="4535107" y="4854639"/>
                </a:lnTo>
                <a:lnTo>
                  <a:pt x="4532234" y="4851477"/>
                </a:lnTo>
                <a:lnTo>
                  <a:pt x="4531451" y="4851662"/>
                </a:lnTo>
                <a:lnTo>
                  <a:pt x="4528138" y="4856425"/>
                </a:lnTo>
                <a:lnTo>
                  <a:pt x="4526522" y="4857678"/>
                </a:lnTo>
                <a:lnTo>
                  <a:pt x="4522818" y="4858253"/>
                </a:lnTo>
                <a:lnTo>
                  <a:pt x="4519880" y="4857308"/>
                </a:lnTo>
                <a:lnTo>
                  <a:pt x="4519717" y="4861045"/>
                </a:lnTo>
                <a:lnTo>
                  <a:pt x="4516992" y="4863344"/>
                </a:lnTo>
                <a:lnTo>
                  <a:pt x="4524303" y="4871166"/>
                </a:lnTo>
                <a:lnTo>
                  <a:pt x="4524352" y="4873425"/>
                </a:lnTo>
                <a:lnTo>
                  <a:pt x="4523128" y="4875498"/>
                </a:lnTo>
                <a:lnTo>
                  <a:pt x="4521839" y="4875786"/>
                </a:lnTo>
                <a:lnTo>
                  <a:pt x="4514870" y="4872254"/>
                </a:lnTo>
                <a:lnTo>
                  <a:pt x="4512912" y="4882211"/>
                </a:lnTo>
                <a:lnTo>
                  <a:pt x="4490407" y="4874759"/>
                </a:lnTo>
                <a:lnTo>
                  <a:pt x="4486735" y="4859361"/>
                </a:lnTo>
                <a:lnTo>
                  <a:pt x="4488122" y="4850635"/>
                </a:lnTo>
                <a:lnTo>
                  <a:pt x="4482508" y="4844578"/>
                </a:lnTo>
                <a:lnTo>
                  <a:pt x="4481904" y="4841272"/>
                </a:lnTo>
                <a:lnTo>
                  <a:pt x="4483161" y="4839527"/>
                </a:lnTo>
                <a:lnTo>
                  <a:pt x="4484499" y="4838582"/>
                </a:lnTo>
                <a:lnTo>
                  <a:pt x="4494470" y="4835625"/>
                </a:lnTo>
                <a:lnTo>
                  <a:pt x="4488236" y="4832073"/>
                </a:lnTo>
                <a:lnTo>
                  <a:pt x="4486670" y="4828561"/>
                </a:lnTo>
                <a:lnTo>
                  <a:pt x="4487502" y="4825460"/>
                </a:lnTo>
                <a:lnTo>
                  <a:pt x="4489346" y="4823489"/>
                </a:lnTo>
                <a:lnTo>
                  <a:pt x="4491435" y="4822709"/>
                </a:lnTo>
                <a:lnTo>
                  <a:pt x="4494993" y="4823202"/>
                </a:lnTo>
                <a:lnTo>
                  <a:pt x="4495499" y="4817431"/>
                </a:lnTo>
                <a:lnTo>
                  <a:pt x="4479293" y="4819854"/>
                </a:lnTo>
                <a:lnTo>
                  <a:pt x="4479309" y="4819094"/>
                </a:lnTo>
                <a:lnTo>
                  <a:pt x="4495972" y="4816691"/>
                </a:lnTo>
                <a:lnTo>
                  <a:pt x="4495172" y="4823592"/>
                </a:lnTo>
                <a:lnTo>
                  <a:pt x="4489183" y="4823838"/>
                </a:lnTo>
                <a:lnTo>
                  <a:pt x="4487306" y="4827904"/>
                </a:lnTo>
                <a:lnTo>
                  <a:pt x="4488807" y="4831991"/>
                </a:lnTo>
                <a:lnTo>
                  <a:pt x="4494764" y="4833880"/>
                </a:lnTo>
                <a:lnTo>
                  <a:pt x="4494634" y="4836262"/>
                </a:lnTo>
                <a:lnTo>
                  <a:pt x="4484515" y="4838829"/>
                </a:lnTo>
                <a:lnTo>
                  <a:pt x="4482377" y="4841046"/>
                </a:lnTo>
                <a:lnTo>
                  <a:pt x="4482769" y="4844209"/>
                </a:lnTo>
                <a:lnTo>
                  <a:pt x="4488220" y="4849527"/>
                </a:lnTo>
                <a:lnTo>
                  <a:pt x="4488661" y="4852935"/>
                </a:lnTo>
                <a:lnTo>
                  <a:pt x="4487257" y="4859156"/>
                </a:lnTo>
                <a:lnTo>
                  <a:pt x="4490945" y="4873199"/>
                </a:lnTo>
                <a:lnTo>
                  <a:pt x="4488709" y="4849691"/>
                </a:lnTo>
                <a:lnTo>
                  <a:pt x="4483112" y="4841786"/>
                </a:lnTo>
                <a:lnTo>
                  <a:pt x="4494960" y="4837802"/>
                </a:lnTo>
                <a:lnTo>
                  <a:pt x="4495074" y="4833510"/>
                </a:lnTo>
                <a:lnTo>
                  <a:pt x="4488350" y="4827535"/>
                </a:lnTo>
                <a:lnTo>
                  <a:pt x="4495580" y="4823838"/>
                </a:lnTo>
                <a:lnTo>
                  <a:pt x="4496527" y="4816712"/>
                </a:lnTo>
                <a:lnTo>
                  <a:pt x="4495482" y="4815213"/>
                </a:lnTo>
                <a:lnTo>
                  <a:pt x="4480958" y="4817985"/>
                </a:lnTo>
                <a:lnTo>
                  <a:pt x="4480696" y="4798803"/>
                </a:lnTo>
                <a:lnTo>
                  <a:pt x="4464083" y="4795578"/>
                </a:lnTo>
                <a:lnTo>
                  <a:pt x="4477547" y="4771976"/>
                </a:lnTo>
                <a:lnTo>
                  <a:pt x="4519113" y="4751165"/>
                </a:lnTo>
                <a:lnTo>
                  <a:pt x="4519472" y="4730515"/>
                </a:lnTo>
                <a:lnTo>
                  <a:pt x="4460117" y="4729631"/>
                </a:lnTo>
                <a:lnTo>
                  <a:pt x="4460607" y="4669227"/>
                </a:lnTo>
                <a:lnTo>
                  <a:pt x="4446898" y="4667151"/>
                </a:lnTo>
                <a:lnTo>
                  <a:pt x="4489623" y="4667171"/>
                </a:lnTo>
                <a:lnTo>
                  <a:pt x="4488073" y="4612974"/>
                </a:lnTo>
                <a:lnTo>
                  <a:pt x="4490521" y="4609581"/>
                </a:lnTo>
                <a:lnTo>
                  <a:pt x="4467771" y="4609437"/>
                </a:lnTo>
                <a:lnTo>
                  <a:pt x="4467788" y="4562233"/>
                </a:lnTo>
                <a:lnTo>
                  <a:pt x="4475637" y="4562316"/>
                </a:lnTo>
                <a:lnTo>
                  <a:pt x="4475654" y="4549726"/>
                </a:lnTo>
                <a:lnTo>
                  <a:pt x="4431492" y="4549335"/>
                </a:lnTo>
                <a:lnTo>
                  <a:pt x="4431656" y="4519399"/>
                </a:lnTo>
                <a:lnTo>
                  <a:pt x="4419171" y="4518102"/>
                </a:lnTo>
                <a:lnTo>
                  <a:pt x="4423284" y="4513328"/>
                </a:lnTo>
                <a:lnTo>
                  <a:pt x="4423545" y="4506126"/>
                </a:lnTo>
                <a:lnTo>
                  <a:pt x="4417409" y="4493840"/>
                </a:lnTo>
                <a:lnTo>
                  <a:pt x="4432537" y="4494046"/>
                </a:lnTo>
                <a:lnTo>
                  <a:pt x="4444059" y="4486452"/>
                </a:lnTo>
                <a:lnTo>
                  <a:pt x="4462484" y="4486884"/>
                </a:lnTo>
                <a:lnTo>
                  <a:pt x="4462402" y="4459509"/>
                </a:lnTo>
                <a:lnTo>
                  <a:pt x="4477335" y="4459529"/>
                </a:lnTo>
                <a:lnTo>
                  <a:pt x="4477530" y="4369836"/>
                </a:lnTo>
                <a:lnTo>
                  <a:pt x="4492479" y="4369898"/>
                </a:lnTo>
                <a:lnTo>
                  <a:pt x="4492365" y="4352328"/>
                </a:lnTo>
                <a:lnTo>
                  <a:pt x="4496837" y="4348702"/>
                </a:lnTo>
                <a:lnTo>
                  <a:pt x="4490341" y="4340174"/>
                </a:lnTo>
                <a:lnTo>
                  <a:pt x="4494144" y="4340153"/>
                </a:lnTo>
                <a:lnTo>
                  <a:pt x="4494780" y="4345056"/>
                </a:lnTo>
                <a:lnTo>
                  <a:pt x="4507314" y="4344129"/>
                </a:lnTo>
                <a:lnTo>
                  <a:pt x="4507265" y="4340277"/>
                </a:lnTo>
                <a:lnTo>
                  <a:pt x="4571467" y="4340091"/>
                </a:lnTo>
                <a:lnTo>
                  <a:pt x="4571075" y="4324784"/>
                </a:lnTo>
                <a:lnTo>
                  <a:pt x="4586367" y="4323919"/>
                </a:lnTo>
                <a:lnTo>
                  <a:pt x="4589957" y="4316316"/>
                </a:lnTo>
                <a:lnTo>
                  <a:pt x="4602311" y="4315307"/>
                </a:lnTo>
                <a:lnTo>
                  <a:pt x="4603470" y="4310856"/>
                </a:lnTo>
                <a:lnTo>
                  <a:pt x="4615073" y="4304922"/>
                </a:lnTo>
                <a:lnTo>
                  <a:pt x="4619790" y="4303768"/>
                </a:lnTo>
                <a:lnTo>
                  <a:pt x="4624065" y="4310794"/>
                </a:lnTo>
                <a:lnTo>
                  <a:pt x="4633139" y="4308095"/>
                </a:lnTo>
                <a:lnTo>
                  <a:pt x="4637138" y="4296782"/>
                </a:lnTo>
                <a:lnTo>
                  <a:pt x="4642131" y="4300491"/>
                </a:lnTo>
                <a:lnTo>
                  <a:pt x="4649475" y="4299049"/>
                </a:lnTo>
                <a:lnTo>
                  <a:pt x="4652935" y="4291713"/>
                </a:lnTo>
                <a:lnTo>
                  <a:pt x="4665224" y="4295196"/>
                </a:lnTo>
                <a:lnTo>
                  <a:pt x="4668080" y="4287921"/>
                </a:lnTo>
                <a:lnTo>
                  <a:pt x="4671507" y="4287921"/>
                </a:lnTo>
                <a:lnTo>
                  <a:pt x="4676893" y="4316563"/>
                </a:lnTo>
                <a:lnTo>
                  <a:pt x="4681299" y="4321096"/>
                </a:lnTo>
                <a:lnTo>
                  <a:pt x="4687500" y="4315533"/>
                </a:lnTo>
                <a:lnTo>
                  <a:pt x="4698108" y="4316975"/>
                </a:lnTo>
                <a:lnTo>
                  <a:pt x="4711327" y="4305499"/>
                </a:lnTo>
                <a:lnTo>
                  <a:pt x="4730960" y="4313246"/>
                </a:lnTo>
                <a:lnTo>
                  <a:pt x="4777700" y="4321302"/>
                </a:lnTo>
                <a:lnTo>
                  <a:pt x="4799617" y="4313040"/>
                </a:lnTo>
                <a:lnTo>
                  <a:pt x="4777618" y="4320890"/>
                </a:lnTo>
                <a:lnTo>
                  <a:pt x="4775382" y="4312463"/>
                </a:lnTo>
                <a:lnTo>
                  <a:pt x="4760531" y="4309208"/>
                </a:lnTo>
                <a:lnTo>
                  <a:pt x="4762212" y="4279492"/>
                </a:lnTo>
                <a:lnTo>
                  <a:pt x="4752845" y="4279451"/>
                </a:lnTo>
                <a:lnTo>
                  <a:pt x="4752730" y="4264612"/>
                </a:lnTo>
                <a:lnTo>
                  <a:pt x="4773130" y="4264220"/>
                </a:lnTo>
                <a:lnTo>
                  <a:pt x="4770127" y="4271970"/>
                </a:lnTo>
                <a:lnTo>
                  <a:pt x="4774436" y="4272094"/>
                </a:lnTo>
                <a:lnTo>
                  <a:pt x="4774224" y="4261087"/>
                </a:lnTo>
                <a:lnTo>
                  <a:pt x="4756353" y="4260036"/>
                </a:lnTo>
                <a:lnTo>
                  <a:pt x="4756957" y="4190023"/>
                </a:lnTo>
                <a:lnTo>
                  <a:pt x="4819984" y="4188931"/>
                </a:lnTo>
                <a:lnTo>
                  <a:pt x="4820425" y="4220931"/>
                </a:lnTo>
                <a:lnTo>
                  <a:pt x="4808446" y="4234971"/>
                </a:lnTo>
                <a:lnTo>
                  <a:pt x="4815023" y="4238929"/>
                </a:lnTo>
                <a:lnTo>
                  <a:pt x="4829645" y="4204231"/>
                </a:lnTo>
                <a:lnTo>
                  <a:pt x="4835357" y="4208354"/>
                </a:lnTo>
                <a:lnTo>
                  <a:pt x="4839274" y="4206086"/>
                </a:lnTo>
                <a:lnTo>
                  <a:pt x="4840416" y="4198457"/>
                </a:lnTo>
                <a:lnTo>
                  <a:pt x="4835194" y="4198663"/>
                </a:lnTo>
                <a:lnTo>
                  <a:pt x="4836663" y="4190003"/>
                </a:lnTo>
                <a:lnTo>
                  <a:pt x="4863819" y="4205035"/>
                </a:lnTo>
                <a:lnTo>
                  <a:pt x="4860718" y="4205117"/>
                </a:lnTo>
                <a:lnTo>
                  <a:pt x="4856883" y="4213859"/>
                </a:lnTo>
                <a:lnTo>
                  <a:pt x="4883011" y="4210416"/>
                </a:lnTo>
                <a:lnTo>
                  <a:pt x="4882848" y="4206499"/>
                </a:lnTo>
                <a:lnTo>
                  <a:pt x="4888233" y="4205880"/>
                </a:lnTo>
                <a:lnTo>
                  <a:pt x="4890518" y="4195777"/>
                </a:lnTo>
                <a:lnTo>
                  <a:pt x="4913529" y="4195364"/>
                </a:lnTo>
                <a:lnTo>
                  <a:pt x="4910918" y="4183610"/>
                </a:lnTo>
                <a:lnTo>
                  <a:pt x="4918098" y="4183198"/>
                </a:lnTo>
                <a:lnTo>
                  <a:pt x="4913366" y="4174536"/>
                </a:lnTo>
                <a:lnTo>
                  <a:pt x="4917282" y="4163399"/>
                </a:lnTo>
                <a:lnTo>
                  <a:pt x="4909123" y="4157831"/>
                </a:lnTo>
                <a:lnTo>
                  <a:pt x="4914018" y="4157418"/>
                </a:lnTo>
                <a:lnTo>
                  <a:pt x="4909318" y="4131717"/>
                </a:lnTo>
                <a:lnTo>
                  <a:pt x="4914998" y="4123217"/>
                </a:lnTo>
                <a:lnTo>
                  <a:pt x="4926030" y="4118638"/>
                </a:lnTo>
                <a:lnTo>
                  <a:pt x="4929783" y="4108033"/>
                </a:lnTo>
                <a:lnTo>
                  <a:pt x="4935038" y="4106919"/>
                </a:lnTo>
                <a:lnTo>
                  <a:pt x="4936001" y="4100667"/>
                </a:lnTo>
                <a:lnTo>
                  <a:pt x="4939918" y="4098851"/>
                </a:lnTo>
                <a:lnTo>
                  <a:pt x="4937454" y="4093053"/>
                </a:lnTo>
                <a:lnTo>
                  <a:pt x="4928886" y="4090536"/>
                </a:lnTo>
                <a:lnTo>
                  <a:pt x="4929555" y="4084634"/>
                </a:lnTo>
                <a:lnTo>
                  <a:pt x="4923908" y="4081477"/>
                </a:lnTo>
                <a:lnTo>
                  <a:pt x="4927384" y="4075121"/>
                </a:lnTo>
                <a:lnTo>
                  <a:pt x="4944944" y="4093734"/>
                </a:lnTo>
                <a:lnTo>
                  <a:pt x="4954997" y="4115935"/>
                </a:lnTo>
                <a:lnTo>
                  <a:pt x="4969718" y="4115873"/>
                </a:lnTo>
                <a:lnTo>
                  <a:pt x="4969114" y="4085811"/>
                </a:lnTo>
                <a:lnTo>
                  <a:pt x="4983084" y="4087400"/>
                </a:lnTo>
                <a:lnTo>
                  <a:pt x="4996955" y="4082839"/>
                </a:lnTo>
                <a:lnTo>
                  <a:pt x="5051170" y="4086492"/>
                </a:lnTo>
                <a:lnTo>
                  <a:pt x="5058383" y="4100605"/>
                </a:lnTo>
                <a:lnTo>
                  <a:pt x="5064013" y="4103989"/>
                </a:lnTo>
                <a:lnTo>
                  <a:pt x="5086094" y="4086925"/>
                </a:lnTo>
                <a:lnTo>
                  <a:pt x="5110818" y="4086512"/>
                </a:lnTo>
                <a:lnTo>
                  <a:pt x="5107375" y="4116719"/>
                </a:lnTo>
                <a:lnTo>
                  <a:pt x="5102691" y="4122207"/>
                </a:lnTo>
                <a:lnTo>
                  <a:pt x="5093209" y="4123960"/>
                </a:lnTo>
                <a:lnTo>
                  <a:pt x="5097763" y="4127302"/>
                </a:lnTo>
                <a:lnTo>
                  <a:pt x="5117868" y="4121732"/>
                </a:lnTo>
                <a:lnTo>
                  <a:pt x="5118962" y="4110695"/>
                </a:lnTo>
                <a:lnTo>
                  <a:pt x="5130843" y="4111417"/>
                </a:lnTo>
                <a:lnTo>
                  <a:pt x="5133307" y="4098274"/>
                </a:lnTo>
                <a:lnTo>
                  <a:pt x="5162144" y="4080487"/>
                </a:lnTo>
                <a:lnTo>
                  <a:pt x="5172327" y="4102710"/>
                </a:lnTo>
                <a:lnTo>
                  <a:pt x="5176130" y="4100647"/>
                </a:lnTo>
                <a:lnTo>
                  <a:pt x="5185432" y="4104856"/>
                </a:lnTo>
                <a:lnTo>
                  <a:pt x="5197607" y="4114697"/>
                </a:lnTo>
                <a:lnTo>
                  <a:pt x="5203890" y="4114511"/>
                </a:lnTo>
                <a:lnTo>
                  <a:pt x="5208982" y="4109188"/>
                </a:lnTo>
                <a:lnTo>
                  <a:pt x="5228174" y="4118844"/>
                </a:lnTo>
                <a:lnTo>
                  <a:pt x="5242698" y="4135739"/>
                </a:lnTo>
                <a:lnTo>
                  <a:pt x="5257859" y="4138648"/>
                </a:lnTo>
                <a:lnTo>
                  <a:pt x="5268826" y="4151499"/>
                </a:lnTo>
                <a:lnTo>
                  <a:pt x="5276284" y="4154077"/>
                </a:lnTo>
                <a:lnTo>
                  <a:pt x="5293926" y="4174598"/>
                </a:lnTo>
                <a:lnTo>
                  <a:pt x="5233445" y="4174598"/>
                </a:lnTo>
                <a:lnTo>
                  <a:pt x="5233935" y="4181053"/>
                </a:lnTo>
                <a:lnTo>
                  <a:pt x="5321653" y="4194601"/>
                </a:lnTo>
                <a:lnTo>
                  <a:pt x="5323922" y="4197900"/>
                </a:lnTo>
                <a:lnTo>
                  <a:pt x="5324362" y="4205983"/>
                </a:lnTo>
                <a:lnTo>
                  <a:pt x="5314505" y="4217220"/>
                </a:lnTo>
                <a:lnTo>
                  <a:pt x="5303995" y="4216127"/>
                </a:lnTo>
                <a:lnTo>
                  <a:pt x="5290793" y="4232126"/>
                </a:lnTo>
                <a:lnTo>
                  <a:pt x="5263424" y="4281491"/>
                </a:lnTo>
                <a:lnTo>
                  <a:pt x="5221336" y="4307229"/>
                </a:lnTo>
                <a:lnTo>
                  <a:pt x="5205816" y="4300986"/>
                </a:lnTo>
                <a:lnTo>
                  <a:pt x="5185334" y="4304427"/>
                </a:lnTo>
                <a:lnTo>
                  <a:pt x="5148109" y="4298060"/>
                </a:lnTo>
                <a:lnTo>
                  <a:pt x="5093405" y="4276896"/>
                </a:lnTo>
                <a:lnTo>
                  <a:pt x="5075013" y="4283861"/>
                </a:lnTo>
                <a:lnTo>
                  <a:pt x="5075192" y="4302737"/>
                </a:lnTo>
                <a:lnTo>
                  <a:pt x="5079958" y="4309599"/>
                </a:lnTo>
                <a:lnTo>
                  <a:pt x="5074931" y="4310155"/>
                </a:lnTo>
                <a:lnTo>
                  <a:pt x="5075176" y="4327689"/>
                </a:lnTo>
                <a:lnTo>
                  <a:pt x="5096751" y="4325485"/>
                </a:lnTo>
                <a:lnTo>
                  <a:pt x="5110231" y="4334570"/>
                </a:lnTo>
                <a:lnTo>
                  <a:pt x="5106804" y="4343614"/>
                </a:lnTo>
                <a:lnTo>
                  <a:pt x="5109578" y="4362936"/>
                </a:lnTo>
                <a:lnTo>
                  <a:pt x="5114164" y="4368641"/>
                </a:lnTo>
                <a:lnTo>
                  <a:pt x="5135918" y="4369115"/>
                </a:lnTo>
                <a:lnTo>
                  <a:pt x="5149072" y="4377971"/>
                </a:lnTo>
                <a:lnTo>
                  <a:pt x="5149121" y="4390349"/>
                </a:lnTo>
                <a:lnTo>
                  <a:pt x="5217109" y="4388640"/>
                </a:lnTo>
                <a:lnTo>
                  <a:pt x="5227015" y="4400296"/>
                </a:lnTo>
                <a:lnTo>
                  <a:pt x="5179247" y="4424099"/>
                </a:lnTo>
                <a:lnTo>
                  <a:pt x="5181059" y="4428484"/>
                </a:lnTo>
                <a:lnTo>
                  <a:pt x="5171805" y="4443555"/>
                </a:lnTo>
                <a:lnTo>
                  <a:pt x="5168753" y="4443472"/>
                </a:lnTo>
                <a:lnTo>
                  <a:pt x="5171071" y="4445902"/>
                </a:lnTo>
                <a:lnTo>
                  <a:pt x="5166159" y="4453704"/>
                </a:lnTo>
                <a:lnTo>
                  <a:pt x="5175069" y="4451954"/>
                </a:lnTo>
                <a:lnTo>
                  <a:pt x="5170777" y="4457677"/>
                </a:lnTo>
                <a:lnTo>
                  <a:pt x="5156334" y="4453395"/>
                </a:lnTo>
                <a:lnTo>
                  <a:pt x="5141777" y="4459920"/>
                </a:lnTo>
                <a:lnTo>
                  <a:pt x="5099264" y="4460044"/>
                </a:lnTo>
                <a:lnTo>
                  <a:pt x="5099264" y="4463584"/>
                </a:lnTo>
                <a:lnTo>
                  <a:pt x="5087710" y="4469348"/>
                </a:lnTo>
                <a:lnTo>
                  <a:pt x="5100047" y="4489724"/>
                </a:lnTo>
                <a:lnTo>
                  <a:pt x="5060178" y="4489909"/>
                </a:lnTo>
                <a:lnTo>
                  <a:pt x="5059362" y="4520880"/>
                </a:lnTo>
                <a:lnTo>
                  <a:pt x="4992125" y="4522444"/>
                </a:lnTo>
                <a:lnTo>
                  <a:pt x="4992353" y="4528823"/>
                </a:lnTo>
                <a:lnTo>
                  <a:pt x="4978808" y="4534913"/>
                </a:lnTo>
                <a:lnTo>
                  <a:pt x="4967302" y="4529008"/>
                </a:lnTo>
                <a:lnTo>
                  <a:pt x="4877005" y="4573300"/>
                </a:lnTo>
                <a:lnTo>
                  <a:pt x="4876875" y="4581302"/>
                </a:lnTo>
                <a:lnTo>
                  <a:pt x="4913317" y="4581877"/>
                </a:lnTo>
                <a:lnTo>
                  <a:pt x="4914492" y="4615071"/>
                </a:lnTo>
                <a:lnTo>
                  <a:pt x="4936311" y="4617169"/>
                </a:lnTo>
                <a:lnTo>
                  <a:pt x="4936213" y="4626751"/>
                </a:lnTo>
                <a:lnTo>
                  <a:pt x="4906593" y="4626463"/>
                </a:lnTo>
                <a:lnTo>
                  <a:pt x="4908584" y="4641514"/>
                </a:lnTo>
                <a:lnTo>
                  <a:pt x="4902448" y="4641391"/>
                </a:lnTo>
                <a:lnTo>
                  <a:pt x="4906120" y="4656810"/>
                </a:lnTo>
                <a:lnTo>
                  <a:pt x="4891709" y="4656975"/>
                </a:lnTo>
                <a:lnTo>
                  <a:pt x="4886879" y="4661724"/>
                </a:lnTo>
                <a:lnTo>
                  <a:pt x="4876516" y="4655597"/>
                </a:lnTo>
                <a:close/>
                <a:moveTo>
                  <a:pt x="4513385" y="4872562"/>
                </a:moveTo>
                <a:lnTo>
                  <a:pt x="4513385" y="4872562"/>
                </a:lnTo>
                <a:lnTo>
                  <a:pt x="4516159" y="4870653"/>
                </a:lnTo>
                <a:lnTo>
                  <a:pt x="4520158" y="4874656"/>
                </a:lnTo>
                <a:lnTo>
                  <a:pt x="4522100" y="4875519"/>
                </a:lnTo>
                <a:lnTo>
                  <a:pt x="4523438" y="4874595"/>
                </a:lnTo>
                <a:lnTo>
                  <a:pt x="4524189" y="4872562"/>
                </a:lnTo>
                <a:lnTo>
                  <a:pt x="4523781" y="4871207"/>
                </a:lnTo>
                <a:lnTo>
                  <a:pt x="4516861" y="4864083"/>
                </a:lnTo>
                <a:lnTo>
                  <a:pt x="4516845" y="4862811"/>
                </a:lnTo>
                <a:lnTo>
                  <a:pt x="4519456" y="4860819"/>
                </a:lnTo>
                <a:lnTo>
                  <a:pt x="4519064" y="4857082"/>
                </a:lnTo>
                <a:lnTo>
                  <a:pt x="4526735" y="4857288"/>
                </a:lnTo>
                <a:lnTo>
                  <a:pt x="4528122" y="4856076"/>
                </a:lnTo>
                <a:lnTo>
                  <a:pt x="4530814" y="4851990"/>
                </a:lnTo>
                <a:lnTo>
                  <a:pt x="4532006" y="4851354"/>
                </a:lnTo>
                <a:lnTo>
                  <a:pt x="4533164" y="4851559"/>
                </a:lnTo>
                <a:lnTo>
                  <a:pt x="4535466" y="4854577"/>
                </a:lnTo>
                <a:lnTo>
                  <a:pt x="4538827" y="4854968"/>
                </a:lnTo>
                <a:lnTo>
                  <a:pt x="4548130" y="4847740"/>
                </a:lnTo>
                <a:lnTo>
                  <a:pt x="4548636" y="4834886"/>
                </a:lnTo>
                <a:lnTo>
                  <a:pt x="4550349" y="4834085"/>
                </a:lnTo>
                <a:lnTo>
                  <a:pt x="4551067" y="4834332"/>
                </a:lnTo>
                <a:lnTo>
                  <a:pt x="4557285" y="4839034"/>
                </a:lnTo>
                <a:lnTo>
                  <a:pt x="4560680" y="4839239"/>
                </a:lnTo>
                <a:lnTo>
                  <a:pt x="4562067" y="4836981"/>
                </a:lnTo>
                <a:lnTo>
                  <a:pt x="4563242" y="4833654"/>
                </a:lnTo>
                <a:lnTo>
                  <a:pt x="4565820" y="4830327"/>
                </a:lnTo>
                <a:lnTo>
                  <a:pt x="4562361" y="4834147"/>
                </a:lnTo>
                <a:lnTo>
                  <a:pt x="4560892" y="4838603"/>
                </a:lnTo>
                <a:lnTo>
                  <a:pt x="4551149" y="4833736"/>
                </a:lnTo>
                <a:lnTo>
                  <a:pt x="4548815" y="4834558"/>
                </a:lnTo>
                <a:lnTo>
                  <a:pt x="4546726" y="4837740"/>
                </a:lnTo>
                <a:lnTo>
                  <a:pt x="4546383" y="4839896"/>
                </a:lnTo>
                <a:lnTo>
                  <a:pt x="4547918" y="4846980"/>
                </a:lnTo>
                <a:lnTo>
                  <a:pt x="4538746" y="4853900"/>
                </a:lnTo>
                <a:lnTo>
                  <a:pt x="4531875" y="4850820"/>
                </a:lnTo>
                <a:lnTo>
                  <a:pt x="4525984" y="4856672"/>
                </a:lnTo>
                <a:lnTo>
                  <a:pt x="4519848" y="4855358"/>
                </a:lnTo>
                <a:lnTo>
                  <a:pt x="4516551" y="4861743"/>
                </a:lnTo>
                <a:lnTo>
                  <a:pt x="4516649" y="4864186"/>
                </a:lnTo>
                <a:lnTo>
                  <a:pt x="4523340" y="4873876"/>
                </a:lnTo>
                <a:lnTo>
                  <a:pt x="4517661" y="4870366"/>
                </a:lnTo>
                <a:lnTo>
                  <a:pt x="4515539" y="4870551"/>
                </a:lnTo>
                <a:lnTo>
                  <a:pt x="4513385" y="4872562"/>
                </a:lnTo>
                <a:close/>
                <a:moveTo>
                  <a:pt x="4847352" y="4587513"/>
                </a:moveTo>
                <a:lnTo>
                  <a:pt x="4847352" y="4587513"/>
                </a:lnTo>
                <a:lnTo>
                  <a:pt x="4847613" y="4520880"/>
                </a:lnTo>
                <a:lnTo>
                  <a:pt x="4817814" y="4520551"/>
                </a:lnTo>
                <a:lnTo>
                  <a:pt x="4847613" y="4520880"/>
                </a:lnTo>
                <a:lnTo>
                  <a:pt x="4847352" y="4587513"/>
                </a:lnTo>
                <a:close/>
                <a:moveTo>
                  <a:pt x="4971758" y="4371793"/>
                </a:moveTo>
                <a:lnTo>
                  <a:pt x="4971758" y="4371793"/>
                </a:lnTo>
                <a:lnTo>
                  <a:pt x="4971758" y="4401572"/>
                </a:lnTo>
                <a:lnTo>
                  <a:pt x="5030133" y="4401861"/>
                </a:lnTo>
                <a:lnTo>
                  <a:pt x="4971758" y="4401572"/>
                </a:lnTo>
                <a:lnTo>
                  <a:pt x="4971758" y="4371793"/>
                </a:lnTo>
                <a:close/>
                <a:moveTo>
                  <a:pt x="4429191" y="4036526"/>
                </a:moveTo>
                <a:lnTo>
                  <a:pt x="4429191" y="4036526"/>
                </a:lnTo>
                <a:lnTo>
                  <a:pt x="4422566" y="4039065"/>
                </a:lnTo>
                <a:lnTo>
                  <a:pt x="4417001" y="4049984"/>
                </a:lnTo>
                <a:lnTo>
                  <a:pt x="4417817" y="4054442"/>
                </a:lnTo>
                <a:lnTo>
                  <a:pt x="4412496" y="4056712"/>
                </a:lnTo>
                <a:lnTo>
                  <a:pt x="4405936" y="4068559"/>
                </a:lnTo>
                <a:lnTo>
                  <a:pt x="4392798" y="4064101"/>
                </a:lnTo>
                <a:lnTo>
                  <a:pt x="4389828" y="4072046"/>
                </a:lnTo>
                <a:lnTo>
                  <a:pt x="4380575" y="4067341"/>
                </a:lnTo>
                <a:lnTo>
                  <a:pt x="4380591" y="4073181"/>
                </a:lnTo>
                <a:lnTo>
                  <a:pt x="4375695" y="4064349"/>
                </a:lnTo>
                <a:lnTo>
                  <a:pt x="4368580" y="4066392"/>
                </a:lnTo>
                <a:lnTo>
                  <a:pt x="4369869" y="4059396"/>
                </a:lnTo>
                <a:lnTo>
                  <a:pt x="4364892" y="4058591"/>
                </a:lnTo>
                <a:lnTo>
                  <a:pt x="4368368" y="4054029"/>
                </a:lnTo>
                <a:lnTo>
                  <a:pt x="4359620" y="4048642"/>
                </a:lnTo>
                <a:lnTo>
                  <a:pt x="4357711" y="4052048"/>
                </a:lnTo>
                <a:lnTo>
                  <a:pt x="4353011" y="4051119"/>
                </a:lnTo>
                <a:lnTo>
                  <a:pt x="4351297" y="4057394"/>
                </a:lnTo>
                <a:lnTo>
                  <a:pt x="4349779" y="4057827"/>
                </a:lnTo>
                <a:lnTo>
                  <a:pt x="4347364" y="4056651"/>
                </a:lnTo>
                <a:lnTo>
                  <a:pt x="4346385" y="4056630"/>
                </a:lnTo>
                <a:lnTo>
                  <a:pt x="4346075" y="4056981"/>
                </a:lnTo>
                <a:lnTo>
                  <a:pt x="4345765" y="4059045"/>
                </a:lnTo>
                <a:lnTo>
                  <a:pt x="4348604" y="4062533"/>
                </a:lnTo>
                <a:lnTo>
                  <a:pt x="4343709" y="4060139"/>
                </a:lnTo>
                <a:lnTo>
                  <a:pt x="4342762" y="4060345"/>
                </a:lnTo>
                <a:lnTo>
                  <a:pt x="4341799" y="4062739"/>
                </a:lnTo>
                <a:lnTo>
                  <a:pt x="4341669" y="4066309"/>
                </a:lnTo>
                <a:lnTo>
                  <a:pt x="4343007" y="4070354"/>
                </a:lnTo>
                <a:lnTo>
                  <a:pt x="4339710" y="4071592"/>
                </a:lnTo>
                <a:lnTo>
                  <a:pt x="4343382" y="4070437"/>
                </a:lnTo>
                <a:lnTo>
                  <a:pt x="4342827" y="4060820"/>
                </a:lnTo>
                <a:lnTo>
                  <a:pt x="4348621" y="4062904"/>
                </a:lnTo>
                <a:lnTo>
                  <a:pt x="4349045" y="4062553"/>
                </a:lnTo>
                <a:lnTo>
                  <a:pt x="4348425" y="4060448"/>
                </a:lnTo>
                <a:lnTo>
                  <a:pt x="4346369" y="4059375"/>
                </a:lnTo>
                <a:lnTo>
                  <a:pt x="4346548" y="4056857"/>
                </a:lnTo>
                <a:lnTo>
                  <a:pt x="4349714" y="4058322"/>
                </a:lnTo>
                <a:lnTo>
                  <a:pt x="4351803" y="4057538"/>
                </a:lnTo>
                <a:lnTo>
                  <a:pt x="4353239" y="4054979"/>
                </a:lnTo>
                <a:lnTo>
                  <a:pt x="4353288" y="4061418"/>
                </a:lnTo>
                <a:lnTo>
                  <a:pt x="4348229" y="4063461"/>
                </a:lnTo>
                <a:lnTo>
                  <a:pt x="4349061" y="4068125"/>
                </a:lnTo>
                <a:lnTo>
                  <a:pt x="4345063" y="4068022"/>
                </a:lnTo>
                <a:lnTo>
                  <a:pt x="4342174" y="4073677"/>
                </a:lnTo>
                <a:lnTo>
                  <a:pt x="4339204" y="4075555"/>
                </a:lnTo>
                <a:lnTo>
                  <a:pt x="4324125" y="4076731"/>
                </a:lnTo>
                <a:lnTo>
                  <a:pt x="4313974" y="4069591"/>
                </a:lnTo>
                <a:lnTo>
                  <a:pt x="4306157" y="4085192"/>
                </a:lnTo>
                <a:lnTo>
                  <a:pt x="4294668" y="4088534"/>
                </a:lnTo>
                <a:lnTo>
                  <a:pt x="4304100" y="4093693"/>
                </a:lnTo>
                <a:lnTo>
                  <a:pt x="4324810" y="4084841"/>
                </a:lnTo>
                <a:lnTo>
                  <a:pt x="4325496" y="4132872"/>
                </a:lnTo>
                <a:lnTo>
                  <a:pt x="4320126" y="4134543"/>
                </a:lnTo>
                <a:lnTo>
                  <a:pt x="4335989" y="4153107"/>
                </a:lnTo>
                <a:lnTo>
                  <a:pt x="4330636" y="4153190"/>
                </a:lnTo>
                <a:lnTo>
                  <a:pt x="4339041" y="4162657"/>
                </a:lnTo>
                <a:lnTo>
                  <a:pt x="4296006" y="4160718"/>
                </a:lnTo>
                <a:lnTo>
                  <a:pt x="4295467" y="4116347"/>
                </a:lnTo>
                <a:lnTo>
                  <a:pt x="4300657" y="4120391"/>
                </a:lnTo>
                <a:lnTo>
                  <a:pt x="4275345" y="4094436"/>
                </a:lnTo>
                <a:lnTo>
                  <a:pt x="4263807" y="4098955"/>
                </a:lnTo>
                <a:lnTo>
                  <a:pt x="4255353" y="4111252"/>
                </a:lnTo>
                <a:lnTo>
                  <a:pt x="4241074" y="4108033"/>
                </a:lnTo>
                <a:lnTo>
                  <a:pt x="4234007" y="4113315"/>
                </a:lnTo>
                <a:lnTo>
                  <a:pt x="4226402" y="4108590"/>
                </a:lnTo>
                <a:lnTo>
                  <a:pt x="4216398" y="4117854"/>
                </a:lnTo>
                <a:lnTo>
                  <a:pt x="4200992" y="4114161"/>
                </a:lnTo>
                <a:lnTo>
                  <a:pt x="4203277" y="4117833"/>
                </a:lnTo>
                <a:lnTo>
                  <a:pt x="4199687" y="4117833"/>
                </a:lnTo>
                <a:lnTo>
                  <a:pt x="4190825" y="4137988"/>
                </a:lnTo>
                <a:lnTo>
                  <a:pt x="4194758" y="4143248"/>
                </a:lnTo>
                <a:lnTo>
                  <a:pt x="4182600" y="4146424"/>
                </a:lnTo>
                <a:lnTo>
                  <a:pt x="4185831" y="4151230"/>
                </a:lnTo>
                <a:lnTo>
                  <a:pt x="4183236" y="4154613"/>
                </a:lnTo>
                <a:lnTo>
                  <a:pt x="4171486" y="4153602"/>
                </a:lnTo>
                <a:lnTo>
                  <a:pt x="4162037" y="4141680"/>
                </a:lnTo>
                <a:lnTo>
                  <a:pt x="4159116" y="4146816"/>
                </a:lnTo>
                <a:lnTo>
                  <a:pt x="4163946" y="4147703"/>
                </a:lnTo>
                <a:lnTo>
                  <a:pt x="4165644" y="4154201"/>
                </a:lnTo>
                <a:lnTo>
                  <a:pt x="4155036" y="4157129"/>
                </a:lnTo>
                <a:lnTo>
                  <a:pt x="4157925" y="4166596"/>
                </a:lnTo>
                <a:lnTo>
                  <a:pt x="4152996" y="4167937"/>
                </a:lnTo>
                <a:lnTo>
                  <a:pt x="4161058" y="4168720"/>
                </a:lnTo>
                <a:lnTo>
                  <a:pt x="4156896" y="4178681"/>
                </a:lnTo>
                <a:lnTo>
                  <a:pt x="4145750" y="4179919"/>
                </a:lnTo>
                <a:lnTo>
                  <a:pt x="4142763" y="4171319"/>
                </a:lnTo>
                <a:lnTo>
                  <a:pt x="4138471" y="4173423"/>
                </a:lnTo>
                <a:lnTo>
                  <a:pt x="4134734" y="4165895"/>
                </a:lnTo>
                <a:lnTo>
                  <a:pt x="4128761" y="4174536"/>
                </a:lnTo>
                <a:lnTo>
                  <a:pt x="4126558" y="4174433"/>
                </a:lnTo>
                <a:lnTo>
                  <a:pt x="4123000" y="4169669"/>
                </a:lnTo>
                <a:lnTo>
                  <a:pt x="4124175" y="4162657"/>
                </a:lnTo>
                <a:lnTo>
                  <a:pt x="4119932" y="4167029"/>
                </a:lnTo>
                <a:lnTo>
                  <a:pt x="4115363" y="4165214"/>
                </a:lnTo>
                <a:lnTo>
                  <a:pt x="4118235" y="4170473"/>
                </a:lnTo>
                <a:lnTo>
                  <a:pt x="4111756" y="4183198"/>
                </a:lnTo>
                <a:lnTo>
                  <a:pt x="4107235" y="4183033"/>
                </a:lnTo>
                <a:lnTo>
                  <a:pt x="4098749" y="4180208"/>
                </a:lnTo>
                <a:lnTo>
                  <a:pt x="4089741" y="4190725"/>
                </a:lnTo>
                <a:lnTo>
                  <a:pt x="4089692" y="4206066"/>
                </a:lnTo>
                <a:lnTo>
                  <a:pt x="4087374" y="4186951"/>
                </a:lnTo>
                <a:lnTo>
                  <a:pt x="4091454" y="4188106"/>
                </a:lnTo>
                <a:lnTo>
                  <a:pt x="4098929" y="4178166"/>
                </a:lnTo>
                <a:lnTo>
                  <a:pt x="4111495" y="4181404"/>
                </a:lnTo>
                <a:lnTo>
                  <a:pt x="4117158" y="4170659"/>
                </a:lnTo>
                <a:lnTo>
                  <a:pt x="4114481" y="4164905"/>
                </a:lnTo>
                <a:lnTo>
                  <a:pt x="4119067" y="4166287"/>
                </a:lnTo>
                <a:lnTo>
                  <a:pt x="4120699" y="4164987"/>
                </a:lnTo>
                <a:lnTo>
                  <a:pt x="4121842" y="4161543"/>
                </a:lnTo>
                <a:lnTo>
                  <a:pt x="4123163" y="4161089"/>
                </a:lnTo>
                <a:lnTo>
                  <a:pt x="4124730" y="4161770"/>
                </a:lnTo>
                <a:lnTo>
                  <a:pt x="4126786" y="4161708"/>
                </a:lnTo>
                <a:lnTo>
                  <a:pt x="4127064" y="4163606"/>
                </a:lnTo>
                <a:lnTo>
                  <a:pt x="4123816" y="4166658"/>
                </a:lnTo>
                <a:lnTo>
                  <a:pt x="4123735" y="4169092"/>
                </a:lnTo>
                <a:lnTo>
                  <a:pt x="4126183" y="4172948"/>
                </a:lnTo>
                <a:lnTo>
                  <a:pt x="4127456" y="4173381"/>
                </a:lnTo>
                <a:lnTo>
                  <a:pt x="4128386" y="4172990"/>
                </a:lnTo>
                <a:lnTo>
                  <a:pt x="4123865" y="4168267"/>
                </a:lnTo>
                <a:lnTo>
                  <a:pt x="4126966" y="4164946"/>
                </a:lnTo>
                <a:lnTo>
                  <a:pt x="4127423" y="4162554"/>
                </a:lnTo>
                <a:lnTo>
                  <a:pt x="4126950" y="4161007"/>
                </a:lnTo>
                <a:lnTo>
                  <a:pt x="4122119" y="4160842"/>
                </a:lnTo>
                <a:lnTo>
                  <a:pt x="4118806" y="4165998"/>
                </a:lnTo>
                <a:lnTo>
                  <a:pt x="4114889" y="4163461"/>
                </a:lnTo>
                <a:lnTo>
                  <a:pt x="4114612" y="4109374"/>
                </a:lnTo>
                <a:lnTo>
                  <a:pt x="4160634" y="4109353"/>
                </a:lnTo>
                <a:lnTo>
                  <a:pt x="4160601" y="4101843"/>
                </a:lnTo>
                <a:lnTo>
                  <a:pt x="4138161" y="4100378"/>
                </a:lnTo>
                <a:lnTo>
                  <a:pt x="4138063" y="4071819"/>
                </a:lnTo>
                <a:lnTo>
                  <a:pt x="4160405" y="4071840"/>
                </a:lnTo>
                <a:lnTo>
                  <a:pt x="4160193" y="4044721"/>
                </a:lnTo>
                <a:lnTo>
                  <a:pt x="4157729" y="4044618"/>
                </a:lnTo>
                <a:lnTo>
                  <a:pt x="4160160" y="4041955"/>
                </a:lnTo>
                <a:lnTo>
                  <a:pt x="4159785" y="4012353"/>
                </a:lnTo>
                <a:lnTo>
                  <a:pt x="4173967" y="4012084"/>
                </a:lnTo>
                <a:lnTo>
                  <a:pt x="4159491" y="3999305"/>
                </a:lnTo>
                <a:lnTo>
                  <a:pt x="4163033" y="4002319"/>
                </a:lnTo>
                <a:lnTo>
                  <a:pt x="4159410" y="3993544"/>
                </a:lnTo>
                <a:lnTo>
                  <a:pt x="4212873" y="3994453"/>
                </a:lnTo>
                <a:lnTo>
                  <a:pt x="4212873" y="3990715"/>
                </a:lnTo>
                <a:lnTo>
                  <a:pt x="4218944" y="3990715"/>
                </a:lnTo>
                <a:lnTo>
                  <a:pt x="4214636" y="3835922"/>
                </a:lnTo>
                <a:lnTo>
                  <a:pt x="4223334" y="3831313"/>
                </a:lnTo>
                <a:lnTo>
                  <a:pt x="4214472" y="3831644"/>
                </a:lnTo>
                <a:lnTo>
                  <a:pt x="4213934" y="3816554"/>
                </a:lnTo>
                <a:lnTo>
                  <a:pt x="4274121" y="3815376"/>
                </a:lnTo>
                <a:lnTo>
                  <a:pt x="4273909" y="3805536"/>
                </a:lnTo>
                <a:lnTo>
                  <a:pt x="4304329" y="3828605"/>
                </a:lnTo>
                <a:lnTo>
                  <a:pt x="4303480" y="3800574"/>
                </a:lnTo>
                <a:lnTo>
                  <a:pt x="4307936" y="3800016"/>
                </a:lnTo>
                <a:lnTo>
                  <a:pt x="4310122" y="3784551"/>
                </a:lnTo>
                <a:lnTo>
                  <a:pt x="4363651" y="3817732"/>
                </a:lnTo>
                <a:lnTo>
                  <a:pt x="4361791" y="3755023"/>
                </a:lnTo>
                <a:lnTo>
                  <a:pt x="4376984" y="3754651"/>
                </a:lnTo>
                <a:lnTo>
                  <a:pt x="4376495" y="3737486"/>
                </a:lnTo>
                <a:lnTo>
                  <a:pt x="4432113" y="3737486"/>
                </a:lnTo>
                <a:lnTo>
                  <a:pt x="4432145" y="3694688"/>
                </a:lnTo>
                <a:lnTo>
                  <a:pt x="4439685" y="3684509"/>
                </a:lnTo>
                <a:lnTo>
                  <a:pt x="4451827" y="3687551"/>
                </a:lnTo>
                <a:lnTo>
                  <a:pt x="4451729" y="3680102"/>
                </a:lnTo>
                <a:lnTo>
                  <a:pt x="4455597" y="3677889"/>
                </a:lnTo>
                <a:lnTo>
                  <a:pt x="4483520" y="3677620"/>
                </a:lnTo>
                <a:lnTo>
                  <a:pt x="4518232" y="3702363"/>
                </a:lnTo>
                <a:lnTo>
                  <a:pt x="4514544" y="3714403"/>
                </a:lnTo>
                <a:lnTo>
                  <a:pt x="4518460" y="3721994"/>
                </a:lnTo>
                <a:lnTo>
                  <a:pt x="4526082" y="3720360"/>
                </a:lnTo>
                <a:lnTo>
                  <a:pt x="4529721" y="3731405"/>
                </a:lnTo>
                <a:lnTo>
                  <a:pt x="4539611" y="3726813"/>
                </a:lnTo>
                <a:lnTo>
                  <a:pt x="4542336" y="3767534"/>
                </a:lnTo>
                <a:lnTo>
                  <a:pt x="4452284" y="3768237"/>
                </a:lnTo>
                <a:lnTo>
                  <a:pt x="4453606" y="3799685"/>
                </a:lnTo>
                <a:lnTo>
                  <a:pt x="4483275" y="3799789"/>
                </a:lnTo>
                <a:lnTo>
                  <a:pt x="4483944" y="3807934"/>
                </a:lnTo>
                <a:lnTo>
                  <a:pt x="4504474" y="3808079"/>
                </a:lnTo>
                <a:lnTo>
                  <a:pt x="4507232" y="3813577"/>
                </a:lnTo>
                <a:lnTo>
                  <a:pt x="4524189" y="3814714"/>
                </a:lnTo>
                <a:lnTo>
                  <a:pt x="4544017" y="3823665"/>
                </a:lnTo>
                <a:lnTo>
                  <a:pt x="4544621" y="3834744"/>
                </a:lnTo>
                <a:lnTo>
                  <a:pt x="4536951" y="3829535"/>
                </a:lnTo>
                <a:lnTo>
                  <a:pt x="4514168" y="3829659"/>
                </a:lnTo>
                <a:lnTo>
                  <a:pt x="4515882" y="3889755"/>
                </a:lnTo>
                <a:lnTo>
                  <a:pt x="4545927" y="3889672"/>
                </a:lnTo>
                <a:lnTo>
                  <a:pt x="4546498" y="3919340"/>
                </a:lnTo>
                <a:lnTo>
                  <a:pt x="4576347" y="3919484"/>
                </a:lnTo>
                <a:lnTo>
                  <a:pt x="4577342" y="4034029"/>
                </a:lnTo>
                <a:lnTo>
                  <a:pt x="4586612" y="4035907"/>
                </a:lnTo>
                <a:lnTo>
                  <a:pt x="4586775" y="4044102"/>
                </a:lnTo>
                <a:lnTo>
                  <a:pt x="4585632" y="4048808"/>
                </a:lnTo>
                <a:lnTo>
                  <a:pt x="4579235" y="4052172"/>
                </a:lnTo>
                <a:lnTo>
                  <a:pt x="4581553" y="4073945"/>
                </a:lnTo>
                <a:lnTo>
                  <a:pt x="4572495" y="4074399"/>
                </a:lnTo>
                <a:lnTo>
                  <a:pt x="4583119" y="4076112"/>
                </a:lnTo>
                <a:lnTo>
                  <a:pt x="4592927" y="4058570"/>
                </a:lnTo>
                <a:lnTo>
                  <a:pt x="4594021" y="4093198"/>
                </a:lnTo>
                <a:lnTo>
                  <a:pt x="4586677" y="4093239"/>
                </a:lnTo>
                <a:lnTo>
                  <a:pt x="4586726" y="4100708"/>
                </a:lnTo>
                <a:lnTo>
                  <a:pt x="4590447" y="4100688"/>
                </a:lnTo>
                <a:lnTo>
                  <a:pt x="4579513" y="4113851"/>
                </a:lnTo>
                <a:lnTo>
                  <a:pt x="4564988" y="4118246"/>
                </a:lnTo>
                <a:lnTo>
                  <a:pt x="4567371" y="4130644"/>
                </a:lnTo>
                <a:lnTo>
                  <a:pt x="4554772" y="4094106"/>
                </a:lnTo>
                <a:lnTo>
                  <a:pt x="4561006" y="4115646"/>
                </a:lnTo>
                <a:lnTo>
                  <a:pt x="4554021" y="4115275"/>
                </a:lnTo>
                <a:lnTo>
                  <a:pt x="4554592" y="4119463"/>
                </a:lnTo>
                <a:lnTo>
                  <a:pt x="4549713" y="4119463"/>
                </a:lnTo>
                <a:lnTo>
                  <a:pt x="4549892" y="4130623"/>
                </a:lnTo>
                <a:lnTo>
                  <a:pt x="4520027" y="4130541"/>
                </a:lnTo>
                <a:lnTo>
                  <a:pt x="4519684" y="4098212"/>
                </a:lnTo>
                <a:lnTo>
                  <a:pt x="4501210" y="4086781"/>
                </a:lnTo>
                <a:lnTo>
                  <a:pt x="4497506" y="4088246"/>
                </a:lnTo>
                <a:lnTo>
                  <a:pt x="4494780" y="4080652"/>
                </a:lnTo>
                <a:lnTo>
                  <a:pt x="4481692" y="4085563"/>
                </a:lnTo>
                <a:lnTo>
                  <a:pt x="4481790" y="4046289"/>
                </a:lnTo>
                <a:lnTo>
                  <a:pt x="4473728" y="4037373"/>
                </a:lnTo>
                <a:lnTo>
                  <a:pt x="4458975" y="4027733"/>
                </a:lnTo>
                <a:lnTo>
                  <a:pt x="4447812" y="4031283"/>
                </a:lnTo>
                <a:lnTo>
                  <a:pt x="4451239" y="4034607"/>
                </a:lnTo>
                <a:lnTo>
                  <a:pt x="4437955" y="4052007"/>
                </a:lnTo>
                <a:lnTo>
                  <a:pt x="4431378" y="4050562"/>
                </a:lnTo>
                <a:lnTo>
                  <a:pt x="4434528" y="4046620"/>
                </a:lnTo>
                <a:lnTo>
                  <a:pt x="4429159" y="4041232"/>
                </a:lnTo>
                <a:lnTo>
                  <a:pt x="4434267" y="4039065"/>
                </a:lnTo>
                <a:lnTo>
                  <a:pt x="4429191" y="4036526"/>
                </a:lnTo>
                <a:close/>
              </a:path>
            </a:pathLst>
          </a:custGeom>
          <a:solidFill>
            <a:srgbClr val="FECC5C"/>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03B20">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49" name="My new Shape"/>
          <p:cNvSpPr/>
          <p:nvPr/>
        </p:nvSpPr>
        <p:spPr>
          <a:xfrm>
            <a:off x="2280819" y="963093"/>
            <a:ext cx="5936761" cy="4133532"/>
          </a:xfrm>
          <a:custGeom>
            <a:avLst/>
            <a:gdLst/>
            <a:ahLst/>
            <a:cxnLst/>
            <a:rect l="l" t="t" r="r" b="b"/>
            <a:pathLst>
              <a:path w="5936761" h="4133532">
                <a:moveTo>
                  <a:pt x="5830062" y="3706025"/>
                </a:moveTo>
                <a:lnTo>
                  <a:pt x="5830062" y="3706025"/>
                </a:lnTo>
                <a:lnTo>
                  <a:pt x="5831678" y="3699777"/>
                </a:lnTo>
                <a:lnTo>
                  <a:pt x="5843722" y="3701701"/>
                </a:lnTo>
                <a:lnTo>
                  <a:pt x="5853514" y="3697460"/>
                </a:lnTo>
                <a:lnTo>
                  <a:pt x="5858981" y="3698040"/>
                </a:lnTo>
                <a:lnTo>
                  <a:pt x="5861184" y="3705446"/>
                </a:lnTo>
                <a:lnTo>
                  <a:pt x="5857741" y="3709542"/>
                </a:lnTo>
                <a:lnTo>
                  <a:pt x="5854917" y="3708011"/>
                </a:lnTo>
                <a:lnTo>
                  <a:pt x="5852486" y="3713430"/>
                </a:lnTo>
                <a:lnTo>
                  <a:pt x="5848308" y="3711920"/>
                </a:lnTo>
                <a:lnTo>
                  <a:pt x="5848830" y="3718167"/>
                </a:lnTo>
                <a:lnTo>
                  <a:pt x="5841339" y="3721125"/>
                </a:lnTo>
                <a:lnTo>
                  <a:pt x="5837439" y="3721167"/>
                </a:lnTo>
                <a:lnTo>
                  <a:pt x="5841078" y="3716678"/>
                </a:lnTo>
                <a:lnTo>
                  <a:pt x="5832625" y="3711610"/>
                </a:lnTo>
                <a:lnTo>
                  <a:pt x="5830062" y="3706025"/>
                </a:lnTo>
                <a:close/>
                <a:moveTo>
                  <a:pt x="5846806" y="3333853"/>
                </a:moveTo>
                <a:lnTo>
                  <a:pt x="5846806" y="3333853"/>
                </a:lnTo>
                <a:lnTo>
                  <a:pt x="5849385" y="3335782"/>
                </a:lnTo>
                <a:lnTo>
                  <a:pt x="5845354" y="3342625"/>
                </a:lnTo>
                <a:lnTo>
                  <a:pt x="5852127" y="3348037"/>
                </a:lnTo>
                <a:lnTo>
                  <a:pt x="5848406" y="3354755"/>
                </a:lnTo>
                <a:lnTo>
                  <a:pt x="5845484" y="3350588"/>
                </a:lnTo>
                <a:lnTo>
                  <a:pt x="5840572" y="3354921"/>
                </a:lnTo>
                <a:lnTo>
                  <a:pt x="5845011" y="3364604"/>
                </a:lnTo>
                <a:lnTo>
                  <a:pt x="5851833" y="3361929"/>
                </a:lnTo>
                <a:lnTo>
                  <a:pt x="5858116" y="3355087"/>
                </a:lnTo>
                <a:lnTo>
                  <a:pt x="5867516" y="3356932"/>
                </a:lnTo>
                <a:lnTo>
                  <a:pt x="5869801" y="3352910"/>
                </a:lnTo>
                <a:lnTo>
                  <a:pt x="5878483" y="3350090"/>
                </a:lnTo>
                <a:lnTo>
                  <a:pt x="5882416" y="3356746"/>
                </a:lnTo>
                <a:lnTo>
                  <a:pt x="5883297" y="3365620"/>
                </a:lnTo>
                <a:lnTo>
                  <a:pt x="5879968" y="3369103"/>
                </a:lnTo>
                <a:lnTo>
                  <a:pt x="5880066" y="3372959"/>
                </a:lnTo>
                <a:lnTo>
                  <a:pt x="5870601" y="3377230"/>
                </a:lnTo>
                <a:lnTo>
                  <a:pt x="5866782" y="3384713"/>
                </a:lnTo>
                <a:lnTo>
                  <a:pt x="5862881" y="3385791"/>
                </a:lnTo>
                <a:lnTo>
                  <a:pt x="5862947" y="3389668"/>
                </a:lnTo>
                <a:lnTo>
                  <a:pt x="5856353" y="3392259"/>
                </a:lnTo>
                <a:lnTo>
                  <a:pt x="5859976" y="3402914"/>
                </a:lnTo>
                <a:lnTo>
                  <a:pt x="5889548" y="3403121"/>
                </a:lnTo>
                <a:lnTo>
                  <a:pt x="5893073" y="3407494"/>
                </a:lnTo>
                <a:lnTo>
                  <a:pt x="5887687" y="3409401"/>
                </a:lnTo>
                <a:lnTo>
                  <a:pt x="5884848" y="3417236"/>
                </a:lnTo>
                <a:lnTo>
                  <a:pt x="5877732" y="3416137"/>
                </a:lnTo>
                <a:lnTo>
                  <a:pt x="5872575" y="3420552"/>
                </a:lnTo>
                <a:lnTo>
                  <a:pt x="5862359" y="3419702"/>
                </a:lnTo>
                <a:lnTo>
                  <a:pt x="5860629" y="3422086"/>
                </a:lnTo>
                <a:lnTo>
                  <a:pt x="5869132" y="3429360"/>
                </a:lnTo>
                <a:lnTo>
                  <a:pt x="5873408" y="3427826"/>
                </a:lnTo>
                <a:lnTo>
                  <a:pt x="5878907" y="3433878"/>
                </a:lnTo>
                <a:lnTo>
                  <a:pt x="5885092" y="3428614"/>
                </a:lnTo>
                <a:lnTo>
                  <a:pt x="5886659" y="3433380"/>
                </a:lnTo>
                <a:lnTo>
                  <a:pt x="5890658" y="3433298"/>
                </a:lnTo>
                <a:lnTo>
                  <a:pt x="5896467" y="3427039"/>
                </a:lnTo>
                <a:lnTo>
                  <a:pt x="5896320" y="3431743"/>
                </a:lnTo>
                <a:lnTo>
                  <a:pt x="5902016" y="3440095"/>
                </a:lnTo>
                <a:lnTo>
                  <a:pt x="5896663" y="3444488"/>
                </a:lnTo>
                <a:lnTo>
                  <a:pt x="5893350" y="3454932"/>
                </a:lnTo>
                <a:lnTo>
                  <a:pt x="5894933" y="3458993"/>
                </a:lnTo>
                <a:lnTo>
                  <a:pt x="5893465" y="3463448"/>
                </a:lnTo>
                <a:lnTo>
                  <a:pt x="5896157" y="3465685"/>
                </a:lnTo>
                <a:lnTo>
                  <a:pt x="5894199" y="3471362"/>
                </a:lnTo>
                <a:lnTo>
                  <a:pt x="5895292" y="3479090"/>
                </a:lnTo>
                <a:lnTo>
                  <a:pt x="5888830" y="3476335"/>
                </a:lnTo>
                <a:lnTo>
                  <a:pt x="5883885" y="3478551"/>
                </a:lnTo>
                <a:lnTo>
                  <a:pt x="5886953" y="3474677"/>
                </a:lnTo>
                <a:lnTo>
                  <a:pt x="5881208" y="3468192"/>
                </a:lnTo>
                <a:lnTo>
                  <a:pt x="5876541" y="3467073"/>
                </a:lnTo>
                <a:lnTo>
                  <a:pt x="5877210" y="3462722"/>
                </a:lnTo>
                <a:lnTo>
                  <a:pt x="5875170" y="3461811"/>
                </a:lnTo>
                <a:lnTo>
                  <a:pt x="5872771" y="3465229"/>
                </a:lnTo>
                <a:lnTo>
                  <a:pt x="5860319" y="3456341"/>
                </a:lnTo>
                <a:lnTo>
                  <a:pt x="5851180" y="3455180"/>
                </a:lnTo>
                <a:lnTo>
                  <a:pt x="5850968" y="3452818"/>
                </a:lnTo>
                <a:lnTo>
                  <a:pt x="5841241" y="3459552"/>
                </a:lnTo>
                <a:lnTo>
                  <a:pt x="5835121" y="3471569"/>
                </a:lnTo>
                <a:lnTo>
                  <a:pt x="5836541" y="3477453"/>
                </a:lnTo>
                <a:lnTo>
                  <a:pt x="5831678" y="3482488"/>
                </a:lnTo>
                <a:lnTo>
                  <a:pt x="5838026" y="3480561"/>
                </a:lnTo>
                <a:lnTo>
                  <a:pt x="5840801" y="3476728"/>
                </a:lnTo>
                <a:lnTo>
                  <a:pt x="5844456" y="3481224"/>
                </a:lnTo>
                <a:lnTo>
                  <a:pt x="5841274" y="3480913"/>
                </a:lnTo>
                <a:lnTo>
                  <a:pt x="5830650" y="3493654"/>
                </a:lnTo>
                <a:lnTo>
                  <a:pt x="5850527" y="3485139"/>
                </a:lnTo>
                <a:lnTo>
                  <a:pt x="5845713" y="3498460"/>
                </a:lnTo>
                <a:lnTo>
                  <a:pt x="5849972" y="3496139"/>
                </a:lnTo>
                <a:lnTo>
                  <a:pt x="5851278" y="3504280"/>
                </a:lnTo>
                <a:lnTo>
                  <a:pt x="5854150" y="3507263"/>
                </a:lnTo>
                <a:lnTo>
                  <a:pt x="5852861" y="3509811"/>
                </a:lnTo>
                <a:lnTo>
                  <a:pt x="5861951" y="3510639"/>
                </a:lnTo>
                <a:lnTo>
                  <a:pt x="5863028" y="3513953"/>
                </a:lnTo>
                <a:lnTo>
                  <a:pt x="5855929" y="3525635"/>
                </a:lnTo>
                <a:lnTo>
                  <a:pt x="5854950" y="3534085"/>
                </a:lnTo>
                <a:lnTo>
                  <a:pt x="5846431" y="3535327"/>
                </a:lnTo>
                <a:lnTo>
                  <a:pt x="5852600" y="3548188"/>
                </a:lnTo>
                <a:lnTo>
                  <a:pt x="5858459" y="3549596"/>
                </a:lnTo>
                <a:lnTo>
                  <a:pt x="5858671" y="3552060"/>
                </a:lnTo>
                <a:lnTo>
                  <a:pt x="5850217" y="3552143"/>
                </a:lnTo>
                <a:lnTo>
                  <a:pt x="5847508" y="3558169"/>
                </a:lnTo>
                <a:lnTo>
                  <a:pt x="5844424" y="3559183"/>
                </a:lnTo>
                <a:lnTo>
                  <a:pt x="5838516" y="3555870"/>
                </a:lnTo>
                <a:lnTo>
                  <a:pt x="5836296" y="3559763"/>
                </a:lnTo>
                <a:lnTo>
                  <a:pt x="5837635" y="3561316"/>
                </a:lnTo>
                <a:lnTo>
                  <a:pt x="5837782" y="3563490"/>
                </a:lnTo>
                <a:lnTo>
                  <a:pt x="5838108" y="3564111"/>
                </a:lnTo>
                <a:lnTo>
                  <a:pt x="5837635" y="3561316"/>
                </a:lnTo>
                <a:lnTo>
                  <a:pt x="5842531" y="3562890"/>
                </a:lnTo>
                <a:lnTo>
                  <a:pt x="5851555" y="3569743"/>
                </a:lnTo>
                <a:lnTo>
                  <a:pt x="5862049" y="3565768"/>
                </a:lnTo>
                <a:lnTo>
                  <a:pt x="5879234" y="3577197"/>
                </a:lnTo>
                <a:lnTo>
                  <a:pt x="5882155" y="3570592"/>
                </a:lnTo>
                <a:lnTo>
                  <a:pt x="5885811" y="3569971"/>
                </a:lnTo>
                <a:lnTo>
                  <a:pt x="5890266" y="3564298"/>
                </a:lnTo>
                <a:lnTo>
                  <a:pt x="5901657" y="3566389"/>
                </a:lnTo>
                <a:lnTo>
                  <a:pt x="5906455" y="3562765"/>
                </a:lnTo>
                <a:lnTo>
                  <a:pt x="5917585" y="3560922"/>
                </a:lnTo>
                <a:lnTo>
                  <a:pt x="5923150" y="3570219"/>
                </a:lnTo>
                <a:lnTo>
                  <a:pt x="5926430" y="3570385"/>
                </a:lnTo>
                <a:lnTo>
                  <a:pt x="5927002" y="3574029"/>
                </a:lnTo>
                <a:lnTo>
                  <a:pt x="5932354" y="3574298"/>
                </a:lnTo>
                <a:lnTo>
                  <a:pt x="5933530" y="3579660"/>
                </a:lnTo>
                <a:lnTo>
                  <a:pt x="5924619" y="3584174"/>
                </a:lnTo>
                <a:lnTo>
                  <a:pt x="5922726" y="3590074"/>
                </a:lnTo>
                <a:lnTo>
                  <a:pt x="5924407" y="3592496"/>
                </a:lnTo>
                <a:lnTo>
                  <a:pt x="5921224" y="3592807"/>
                </a:lnTo>
                <a:lnTo>
                  <a:pt x="5923672" y="3594691"/>
                </a:lnTo>
                <a:lnTo>
                  <a:pt x="5922726" y="3597754"/>
                </a:lnTo>
                <a:lnTo>
                  <a:pt x="5926773" y="3595581"/>
                </a:lnTo>
                <a:lnTo>
                  <a:pt x="5928895" y="3597403"/>
                </a:lnTo>
                <a:lnTo>
                  <a:pt x="5924733" y="3602102"/>
                </a:lnTo>
                <a:lnTo>
                  <a:pt x="5930902" y="3603406"/>
                </a:lnTo>
                <a:lnTo>
                  <a:pt x="5936761" y="3607111"/>
                </a:lnTo>
                <a:lnTo>
                  <a:pt x="5912412" y="3607380"/>
                </a:lnTo>
                <a:lnTo>
                  <a:pt x="5905345" y="3613528"/>
                </a:lnTo>
                <a:lnTo>
                  <a:pt x="5911155" y="3616074"/>
                </a:lnTo>
                <a:lnTo>
                  <a:pt x="5906553" y="3619137"/>
                </a:lnTo>
                <a:lnTo>
                  <a:pt x="5913685" y="3625305"/>
                </a:lnTo>
                <a:lnTo>
                  <a:pt x="5910649" y="3637785"/>
                </a:lnTo>
                <a:lnTo>
                  <a:pt x="5913228" y="3645029"/>
                </a:lnTo>
                <a:lnTo>
                  <a:pt x="5906308" y="3650513"/>
                </a:lnTo>
                <a:lnTo>
                  <a:pt x="5914958" y="3660280"/>
                </a:lnTo>
                <a:lnTo>
                  <a:pt x="5900596" y="3663094"/>
                </a:lnTo>
                <a:lnTo>
                  <a:pt x="5881518" y="3659659"/>
                </a:lnTo>
                <a:lnTo>
                  <a:pt x="5884325" y="3657466"/>
                </a:lnTo>
                <a:lnTo>
                  <a:pt x="5885729" y="3653141"/>
                </a:lnTo>
                <a:lnTo>
                  <a:pt x="5877569" y="3662225"/>
                </a:lnTo>
                <a:lnTo>
                  <a:pt x="5882955" y="3654383"/>
                </a:lnTo>
                <a:lnTo>
                  <a:pt x="5883036" y="3650099"/>
                </a:lnTo>
                <a:lnTo>
                  <a:pt x="5886023" y="3649788"/>
                </a:lnTo>
                <a:lnTo>
                  <a:pt x="5885141" y="3646229"/>
                </a:lnTo>
                <a:lnTo>
                  <a:pt x="5889564" y="3642214"/>
                </a:lnTo>
                <a:lnTo>
                  <a:pt x="5886855" y="3642670"/>
                </a:lnTo>
                <a:lnTo>
                  <a:pt x="5870829" y="3662618"/>
                </a:lnTo>
                <a:lnTo>
                  <a:pt x="5850038" y="3669095"/>
                </a:lnTo>
                <a:lnTo>
                  <a:pt x="5844783" y="3682916"/>
                </a:lnTo>
                <a:lnTo>
                  <a:pt x="5836721" y="3682461"/>
                </a:lnTo>
                <a:lnTo>
                  <a:pt x="5824008" y="3673771"/>
                </a:lnTo>
                <a:lnTo>
                  <a:pt x="5817692" y="3676316"/>
                </a:lnTo>
                <a:lnTo>
                  <a:pt x="5819944" y="3680578"/>
                </a:lnTo>
                <a:lnTo>
                  <a:pt x="5817708" y="3682461"/>
                </a:lnTo>
                <a:lnTo>
                  <a:pt x="5819487" y="3686227"/>
                </a:lnTo>
                <a:lnTo>
                  <a:pt x="5816794" y="3690633"/>
                </a:lnTo>
                <a:lnTo>
                  <a:pt x="5819601" y="3697109"/>
                </a:lnTo>
                <a:lnTo>
                  <a:pt x="5808945" y="3700295"/>
                </a:lnTo>
                <a:lnTo>
                  <a:pt x="5803885" y="3697833"/>
                </a:lnTo>
                <a:lnTo>
                  <a:pt x="5800328" y="3702281"/>
                </a:lnTo>
                <a:lnTo>
                  <a:pt x="5801356" y="3704515"/>
                </a:lnTo>
                <a:lnTo>
                  <a:pt x="5789051" y="3707390"/>
                </a:lnTo>
                <a:lnTo>
                  <a:pt x="5787794" y="3712851"/>
                </a:lnTo>
                <a:lnTo>
                  <a:pt x="5784220" y="3706501"/>
                </a:lnTo>
                <a:lnTo>
                  <a:pt x="5777464" y="3711548"/>
                </a:lnTo>
                <a:lnTo>
                  <a:pt x="5771736" y="3707452"/>
                </a:lnTo>
                <a:lnTo>
                  <a:pt x="5773351" y="3706604"/>
                </a:lnTo>
                <a:lnTo>
                  <a:pt x="5770740" y="3702467"/>
                </a:lnTo>
                <a:lnTo>
                  <a:pt x="5771556" y="3697812"/>
                </a:lnTo>
                <a:lnTo>
                  <a:pt x="5779145" y="3698371"/>
                </a:lnTo>
                <a:lnTo>
                  <a:pt x="5775881" y="3691792"/>
                </a:lnTo>
                <a:lnTo>
                  <a:pt x="5778231" y="3688461"/>
                </a:lnTo>
                <a:lnTo>
                  <a:pt x="5764914" y="3698081"/>
                </a:lnTo>
                <a:lnTo>
                  <a:pt x="5758892" y="3696571"/>
                </a:lnTo>
                <a:lnTo>
                  <a:pt x="5752609" y="3689868"/>
                </a:lnTo>
                <a:lnTo>
                  <a:pt x="5727313" y="3693426"/>
                </a:lnTo>
                <a:lnTo>
                  <a:pt x="5718403" y="3691068"/>
                </a:lnTo>
                <a:lnTo>
                  <a:pt x="5714845" y="3685378"/>
                </a:lnTo>
                <a:lnTo>
                  <a:pt x="5707697" y="3686475"/>
                </a:lnTo>
                <a:lnTo>
                  <a:pt x="5700304" y="3679689"/>
                </a:lnTo>
                <a:lnTo>
                  <a:pt x="5694070" y="3683040"/>
                </a:lnTo>
                <a:lnTo>
                  <a:pt x="5686514" y="3694895"/>
                </a:lnTo>
                <a:lnTo>
                  <a:pt x="5687330" y="3700667"/>
                </a:lnTo>
                <a:lnTo>
                  <a:pt x="5683413" y="3709976"/>
                </a:lnTo>
                <a:lnTo>
                  <a:pt x="5686138" y="3715954"/>
                </a:lnTo>
                <a:lnTo>
                  <a:pt x="5680590" y="3734011"/>
                </a:lnTo>
                <a:lnTo>
                  <a:pt x="5678338" y="3738644"/>
                </a:lnTo>
                <a:lnTo>
                  <a:pt x="5670651" y="3741726"/>
                </a:lnTo>
                <a:lnTo>
                  <a:pt x="5669460" y="3746606"/>
                </a:lnTo>
                <a:lnTo>
                  <a:pt x="5681879" y="3750370"/>
                </a:lnTo>
                <a:lnTo>
                  <a:pt x="5688244" y="3749129"/>
                </a:lnTo>
                <a:lnTo>
                  <a:pt x="5703862" y="3736576"/>
                </a:lnTo>
                <a:lnTo>
                  <a:pt x="5706913" y="3735748"/>
                </a:lnTo>
                <a:lnTo>
                  <a:pt x="5715416" y="3739926"/>
                </a:lnTo>
                <a:lnTo>
                  <a:pt x="5716640" y="3741601"/>
                </a:lnTo>
                <a:lnTo>
                  <a:pt x="5719055" y="3752190"/>
                </a:lnTo>
                <a:lnTo>
                  <a:pt x="5719268" y="3754300"/>
                </a:lnTo>
                <a:lnTo>
                  <a:pt x="5716363" y="3741643"/>
                </a:lnTo>
                <a:lnTo>
                  <a:pt x="5706538" y="3736286"/>
                </a:lnTo>
                <a:lnTo>
                  <a:pt x="5689141" y="3749419"/>
                </a:lnTo>
                <a:lnTo>
                  <a:pt x="5683609" y="3750680"/>
                </a:lnTo>
                <a:lnTo>
                  <a:pt x="5679872" y="3750577"/>
                </a:lnTo>
                <a:lnTo>
                  <a:pt x="5662279" y="3744973"/>
                </a:lnTo>
                <a:lnTo>
                  <a:pt x="5656747" y="3744580"/>
                </a:lnTo>
                <a:lnTo>
                  <a:pt x="5643332" y="3762116"/>
                </a:lnTo>
                <a:lnTo>
                  <a:pt x="5625200" y="3775722"/>
                </a:lnTo>
                <a:lnTo>
                  <a:pt x="5610284" y="3778865"/>
                </a:lnTo>
                <a:lnTo>
                  <a:pt x="5611851" y="3777790"/>
                </a:lnTo>
                <a:lnTo>
                  <a:pt x="5610284" y="3778865"/>
                </a:lnTo>
                <a:lnTo>
                  <a:pt x="5607657" y="3781119"/>
                </a:lnTo>
                <a:lnTo>
                  <a:pt x="5602206" y="3788004"/>
                </a:lnTo>
                <a:lnTo>
                  <a:pt x="5601814" y="3793483"/>
                </a:lnTo>
                <a:lnTo>
                  <a:pt x="5604066" y="3794331"/>
                </a:lnTo>
                <a:lnTo>
                  <a:pt x="5618542" y="3797370"/>
                </a:lnTo>
                <a:lnTo>
                  <a:pt x="5626114" y="3795612"/>
                </a:lnTo>
                <a:lnTo>
                  <a:pt x="5618330" y="3801050"/>
                </a:lnTo>
                <a:lnTo>
                  <a:pt x="5612585" y="3799995"/>
                </a:lnTo>
                <a:lnTo>
                  <a:pt x="5609615" y="3801256"/>
                </a:lnTo>
                <a:lnTo>
                  <a:pt x="5618819" y="3802331"/>
                </a:lnTo>
                <a:lnTo>
                  <a:pt x="5632414" y="3799830"/>
                </a:lnTo>
                <a:lnTo>
                  <a:pt x="5634242" y="3807706"/>
                </a:lnTo>
                <a:lnTo>
                  <a:pt x="5638958" y="3811490"/>
                </a:lnTo>
                <a:lnTo>
                  <a:pt x="5643430" y="3810911"/>
                </a:lnTo>
                <a:lnTo>
                  <a:pt x="5645519" y="3816017"/>
                </a:lnTo>
                <a:lnTo>
                  <a:pt x="5648064" y="3813536"/>
                </a:lnTo>
                <a:lnTo>
                  <a:pt x="5661561" y="3819076"/>
                </a:lnTo>
                <a:lnTo>
                  <a:pt x="5664433" y="3821143"/>
                </a:lnTo>
                <a:lnTo>
                  <a:pt x="5664384" y="3827200"/>
                </a:lnTo>
                <a:lnTo>
                  <a:pt x="5672218" y="3835240"/>
                </a:lnTo>
                <a:lnTo>
                  <a:pt x="5673409" y="3840345"/>
                </a:lnTo>
                <a:lnTo>
                  <a:pt x="5670423" y="3844334"/>
                </a:lnTo>
                <a:lnTo>
                  <a:pt x="5658281" y="3852332"/>
                </a:lnTo>
                <a:lnTo>
                  <a:pt x="5653009" y="3850576"/>
                </a:lnTo>
                <a:lnTo>
                  <a:pt x="5656224" y="3850162"/>
                </a:lnTo>
                <a:lnTo>
                  <a:pt x="5657040" y="3847930"/>
                </a:lnTo>
                <a:lnTo>
                  <a:pt x="5640867" y="3844107"/>
                </a:lnTo>
                <a:lnTo>
                  <a:pt x="5632463" y="3850824"/>
                </a:lnTo>
                <a:lnTo>
                  <a:pt x="5644033" y="3859069"/>
                </a:lnTo>
                <a:lnTo>
                  <a:pt x="5630798" y="3863492"/>
                </a:lnTo>
                <a:lnTo>
                  <a:pt x="5631320" y="3877006"/>
                </a:lnTo>
                <a:lnTo>
                  <a:pt x="5623911" y="3878907"/>
                </a:lnTo>
                <a:lnTo>
                  <a:pt x="5618787" y="3887296"/>
                </a:lnTo>
                <a:lnTo>
                  <a:pt x="5617367" y="3896160"/>
                </a:lnTo>
                <a:lnTo>
                  <a:pt x="5627077" y="3899073"/>
                </a:lnTo>
                <a:lnTo>
                  <a:pt x="5628921" y="3895416"/>
                </a:lnTo>
                <a:lnTo>
                  <a:pt x="5631892" y="3897813"/>
                </a:lnTo>
                <a:lnTo>
                  <a:pt x="5635596" y="3901614"/>
                </a:lnTo>
                <a:lnTo>
                  <a:pt x="5632300" y="3904920"/>
                </a:lnTo>
                <a:lnTo>
                  <a:pt x="5639888" y="3909692"/>
                </a:lnTo>
                <a:lnTo>
                  <a:pt x="5638501" y="3912274"/>
                </a:lnTo>
                <a:lnTo>
                  <a:pt x="5640443" y="3917893"/>
                </a:lnTo>
                <a:lnTo>
                  <a:pt x="5624515" y="3907874"/>
                </a:lnTo>
                <a:lnTo>
                  <a:pt x="5603087" y="3913886"/>
                </a:lnTo>
                <a:lnTo>
                  <a:pt x="5603805" y="3920455"/>
                </a:lnTo>
                <a:lnTo>
                  <a:pt x="5598567" y="3921095"/>
                </a:lnTo>
                <a:lnTo>
                  <a:pt x="5596984" y="3926425"/>
                </a:lnTo>
                <a:lnTo>
                  <a:pt x="5585707" y="3921281"/>
                </a:lnTo>
                <a:lnTo>
                  <a:pt x="5583601" y="3925537"/>
                </a:lnTo>
                <a:lnTo>
                  <a:pt x="5591696" y="3928160"/>
                </a:lnTo>
                <a:lnTo>
                  <a:pt x="5568897" y="3949827"/>
                </a:lnTo>
                <a:lnTo>
                  <a:pt x="5564165" y="3945510"/>
                </a:lnTo>
                <a:lnTo>
                  <a:pt x="5557849" y="3950839"/>
                </a:lnTo>
                <a:lnTo>
                  <a:pt x="5559301" y="3946130"/>
                </a:lnTo>
                <a:lnTo>
                  <a:pt x="5552578" y="3936567"/>
                </a:lnTo>
                <a:lnTo>
                  <a:pt x="5510407" y="3951665"/>
                </a:lnTo>
                <a:lnTo>
                  <a:pt x="5511125" y="3957386"/>
                </a:lnTo>
                <a:lnTo>
                  <a:pt x="5517539" y="3956808"/>
                </a:lnTo>
                <a:lnTo>
                  <a:pt x="5503455" y="3958377"/>
                </a:lnTo>
                <a:lnTo>
                  <a:pt x="5508335" y="3966535"/>
                </a:lnTo>
                <a:lnTo>
                  <a:pt x="5493157" y="3960071"/>
                </a:lnTo>
                <a:lnTo>
                  <a:pt x="5486368" y="3959555"/>
                </a:lnTo>
                <a:lnTo>
                  <a:pt x="5484622" y="3955507"/>
                </a:lnTo>
                <a:lnTo>
                  <a:pt x="5444394" y="3948402"/>
                </a:lnTo>
                <a:lnTo>
                  <a:pt x="5455181" y="3952347"/>
                </a:lnTo>
                <a:lnTo>
                  <a:pt x="5456422" y="3953896"/>
                </a:lnTo>
                <a:lnTo>
                  <a:pt x="5453190" y="3955527"/>
                </a:lnTo>
                <a:lnTo>
                  <a:pt x="5456895" y="3955507"/>
                </a:lnTo>
                <a:lnTo>
                  <a:pt x="5454920" y="3957138"/>
                </a:lnTo>
                <a:lnTo>
                  <a:pt x="5457727" y="3959637"/>
                </a:lnTo>
                <a:lnTo>
                  <a:pt x="5467111" y="3953338"/>
                </a:lnTo>
                <a:lnTo>
                  <a:pt x="5467356" y="3955672"/>
                </a:lnTo>
                <a:lnTo>
                  <a:pt x="5475907" y="3956560"/>
                </a:lnTo>
                <a:lnTo>
                  <a:pt x="5474373" y="3959513"/>
                </a:lnTo>
                <a:lnTo>
                  <a:pt x="5479106" y="3967113"/>
                </a:lnTo>
                <a:lnTo>
                  <a:pt x="5477817" y="3971181"/>
                </a:lnTo>
                <a:lnTo>
                  <a:pt x="5482403" y="3970686"/>
                </a:lnTo>
                <a:lnTo>
                  <a:pt x="5483529" y="3967010"/>
                </a:lnTo>
                <a:lnTo>
                  <a:pt x="5477605" y="3957469"/>
                </a:lnTo>
                <a:lnTo>
                  <a:pt x="5480999" y="3956106"/>
                </a:lnTo>
                <a:lnTo>
                  <a:pt x="5488147" y="3965709"/>
                </a:lnTo>
                <a:lnTo>
                  <a:pt x="5488147" y="3960215"/>
                </a:lnTo>
                <a:lnTo>
                  <a:pt x="5492162" y="3960814"/>
                </a:lnTo>
                <a:lnTo>
                  <a:pt x="5503879" y="3975084"/>
                </a:lnTo>
                <a:lnTo>
                  <a:pt x="5498184" y="3974465"/>
                </a:lnTo>
                <a:lnTo>
                  <a:pt x="5497743" y="3979276"/>
                </a:lnTo>
                <a:lnTo>
                  <a:pt x="5505283" y="3985450"/>
                </a:lnTo>
                <a:lnTo>
                  <a:pt x="5506703" y="3989105"/>
                </a:lnTo>
                <a:lnTo>
                  <a:pt x="5504712" y="3991500"/>
                </a:lnTo>
                <a:lnTo>
                  <a:pt x="5510620" y="3990963"/>
                </a:lnTo>
                <a:lnTo>
                  <a:pt x="5508025" y="3997364"/>
                </a:lnTo>
                <a:lnTo>
                  <a:pt x="5515173" y="4002732"/>
                </a:lnTo>
                <a:lnTo>
                  <a:pt x="5518730" y="4002402"/>
                </a:lnTo>
                <a:lnTo>
                  <a:pt x="5512268" y="4006201"/>
                </a:lnTo>
                <a:lnTo>
                  <a:pt x="5502084" y="4000337"/>
                </a:lnTo>
                <a:lnTo>
                  <a:pt x="5503488" y="4007770"/>
                </a:lnTo>
                <a:lnTo>
                  <a:pt x="5497988" y="4020838"/>
                </a:lnTo>
                <a:lnTo>
                  <a:pt x="5484426" y="4032646"/>
                </a:lnTo>
                <a:lnTo>
                  <a:pt x="5485667" y="4040820"/>
                </a:lnTo>
                <a:lnTo>
                  <a:pt x="5480363" y="4040820"/>
                </a:lnTo>
                <a:lnTo>
                  <a:pt x="5470473" y="4050149"/>
                </a:lnTo>
                <a:lnTo>
                  <a:pt x="5465479" y="4065360"/>
                </a:lnTo>
                <a:lnTo>
                  <a:pt x="5465414" y="4075823"/>
                </a:lnTo>
                <a:lnTo>
                  <a:pt x="5460257" y="4075844"/>
                </a:lnTo>
                <a:lnTo>
                  <a:pt x="5453778" y="4086719"/>
                </a:lnTo>
                <a:lnTo>
                  <a:pt x="5458249" y="4104381"/>
                </a:lnTo>
                <a:lnTo>
                  <a:pt x="5444410" y="4124084"/>
                </a:lnTo>
                <a:lnTo>
                  <a:pt x="5432644" y="4127199"/>
                </a:lnTo>
                <a:lnTo>
                  <a:pt x="5423505" y="4133532"/>
                </a:lnTo>
                <a:lnTo>
                  <a:pt x="5432856" y="4114676"/>
                </a:lnTo>
                <a:lnTo>
                  <a:pt x="5430506" y="4106135"/>
                </a:lnTo>
                <a:lnTo>
                  <a:pt x="5415802" y="4101493"/>
                </a:lnTo>
                <a:lnTo>
                  <a:pt x="5424190" y="4116121"/>
                </a:lnTo>
                <a:lnTo>
                  <a:pt x="5418805" y="4110220"/>
                </a:lnTo>
                <a:lnTo>
                  <a:pt x="5412554" y="4111396"/>
                </a:lnTo>
                <a:lnTo>
                  <a:pt x="5405716" y="4107847"/>
                </a:lnTo>
                <a:lnTo>
                  <a:pt x="5416765" y="4125404"/>
                </a:lnTo>
                <a:lnTo>
                  <a:pt x="5415916" y="4127673"/>
                </a:lnTo>
                <a:lnTo>
                  <a:pt x="5406859" y="4115894"/>
                </a:lnTo>
                <a:lnTo>
                  <a:pt x="5386687" y="4103329"/>
                </a:lnTo>
                <a:lnTo>
                  <a:pt x="5361294" y="4109539"/>
                </a:lnTo>
                <a:lnTo>
                  <a:pt x="5360788" y="4100131"/>
                </a:lnTo>
                <a:lnTo>
                  <a:pt x="5365798" y="4097448"/>
                </a:lnTo>
                <a:lnTo>
                  <a:pt x="5369878" y="4099017"/>
                </a:lnTo>
                <a:lnTo>
                  <a:pt x="5372244" y="4092290"/>
                </a:lnTo>
                <a:lnTo>
                  <a:pt x="5378560" y="4085542"/>
                </a:lnTo>
                <a:lnTo>
                  <a:pt x="5389984" y="4081787"/>
                </a:lnTo>
                <a:lnTo>
                  <a:pt x="5389935" y="4078382"/>
                </a:lnTo>
                <a:lnTo>
                  <a:pt x="5387144" y="4076401"/>
                </a:lnTo>
                <a:lnTo>
                  <a:pt x="5297908" y="4076421"/>
                </a:lnTo>
                <a:lnTo>
                  <a:pt x="5295427" y="4061790"/>
                </a:lnTo>
                <a:lnTo>
                  <a:pt x="5284150" y="4061418"/>
                </a:lnTo>
                <a:lnTo>
                  <a:pt x="5281588" y="4059684"/>
                </a:lnTo>
                <a:lnTo>
                  <a:pt x="5282518" y="4057538"/>
                </a:lnTo>
                <a:lnTo>
                  <a:pt x="5276855" y="4056114"/>
                </a:lnTo>
                <a:lnTo>
                  <a:pt x="5270687" y="4059932"/>
                </a:lnTo>
                <a:lnTo>
                  <a:pt x="5262674" y="4052399"/>
                </a:lnTo>
                <a:lnTo>
                  <a:pt x="5256309" y="4050211"/>
                </a:lnTo>
                <a:lnTo>
                  <a:pt x="5251168" y="4041604"/>
                </a:lnTo>
                <a:lnTo>
                  <a:pt x="5253437" y="4037620"/>
                </a:lnTo>
                <a:lnTo>
                  <a:pt x="5256293" y="4037971"/>
                </a:lnTo>
                <a:lnTo>
                  <a:pt x="5258104" y="4034256"/>
                </a:lnTo>
                <a:lnTo>
                  <a:pt x="5258365" y="4032047"/>
                </a:lnTo>
                <a:lnTo>
                  <a:pt x="5256978" y="4035742"/>
                </a:lnTo>
                <a:lnTo>
                  <a:pt x="5254938" y="4036856"/>
                </a:lnTo>
                <a:lnTo>
                  <a:pt x="5252213" y="4036113"/>
                </a:lnTo>
                <a:lnTo>
                  <a:pt x="5254040" y="4033822"/>
                </a:lnTo>
                <a:lnTo>
                  <a:pt x="5251070" y="4026040"/>
                </a:lnTo>
                <a:lnTo>
                  <a:pt x="5246860" y="4027650"/>
                </a:lnTo>
                <a:lnTo>
                  <a:pt x="5240528" y="4035907"/>
                </a:lnTo>
                <a:lnTo>
                  <a:pt x="5229055" y="4036320"/>
                </a:lnTo>
                <a:lnTo>
                  <a:pt x="5223082" y="4046351"/>
                </a:lnTo>
                <a:lnTo>
                  <a:pt x="5220095" y="4063544"/>
                </a:lnTo>
                <a:lnTo>
                  <a:pt x="5211772" y="4061501"/>
                </a:lnTo>
                <a:lnTo>
                  <a:pt x="5218006" y="4067651"/>
                </a:lnTo>
                <a:lnTo>
                  <a:pt x="5203531" y="4068765"/>
                </a:lnTo>
                <a:lnTo>
                  <a:pt x="5188256" y="4062594"/>
                </a:lnTo>
                <a:lnTo>
                  <a:pt x="5163858" y="4073924"/>
                </a:lnTo>
                <a:lnTo>
                  <a:pt x="5146183" y="4078279"/>
                </a:lnTo>
                <a:lnTo>
                  <a:pt x="5146085" y="4070684"/>
                </a:lnTo>
                <a:lnTo>
                  <a:pt x="5141271" y="4070561"/>
                </a:lnTo>
                <a:lnTo>
                  <a:pt x="5143621" y="4062471"/>
                </a:lnTo>
                <a:lnTo>
                  <a:pt x="5143278" y="4051346"/>
                </a:lnTo>
                <a:lnTo>
                  <a:pt x="5153233" y="4050562"/>
                </a:lnTo>
                <a:lnTo>
                  <a:pt x="5175069" y="4035845"/>
                </a:lnTo>
                <a:lnTo>
                  <a:pt x="5185465" y="4035453"/>
                </a:lnTo>
                <a:lnTo>
                  <a:pt x="5106738" y="3962818"/>
                </a:lnTo>
                <a:lnTo>
                  <a:pt x="5111406" y="3960277"/>
                </a:lnTo>
                <a:lnTo>
                  <a:pt x="5110655" y="3950034"/>
                </a:lnTo>
                <a:lnTo>
                  <a:pt x="5118407" y="3948980"/>
                </a:lnTo>
                <a:lnTo>
                  <a:pt x="5127024" y="3941958"/>
                </a:lnTo>
                <a:lnTo>
                  <a:pt x="5112254" y="3937930"/>
                </a:lnTo>
                <a:lnTo>
                  <a:pt x="5104454" y="3943011"/>
                </a:lnTo>
                <a:lnTo>
                  <a:pt x="5089488" y="3946894"/>
                </a:lnTo>
                <a:lnTo>
                  <a:pt x="5051855" y="3912212"/>
                </a:lnTo>
                <a:lnTo>
                  <a:pt x="5059281" y="3901759"/>
                </a:lnTo>
                <a:lnTo>
                  <a:pt x="5037983" y="3899404"/>
                </a:lnTo>
                <a:lnTo>
                  <a:pt x="5048771" y="3887007"/>
                </a:lnTo>
                <a:lnTo>
                  <a:pt x="5045180" y="3869567"/>
                </a:lnTo>
                <a:lnTo>
                  <a:pt x="5035209" y="3859896"/>
                </a:lnTo>
                <a:lnTo>
                  <a:pt x="5036384" y="3853986"/>
                </a:lnTo>
                <a:lnTo>
                  <a:pt x="5042993" y="3850328"/>
                </a:lnTo>
                <a:lnTo>
                  <a:pt x="5044250" y="3845305"/>
                </a:lnTo>
                <a:lnTo>
                  <a:pt x="5034132" y="3854771"/>
                </a:lnTo>
                <a:lnTo>
                  <a:pt x="5034426" y="3862500"/>
                </a:lnTo>
                <a:lnTo>
                  <a:pt x="5020472" y="3875167"/>
                </a:lnTo>
                <a:lnTo>
                  <a:pt x="5017975" y="3878949"/>
                </a:lnTo>
                <a:lnTo>
                  <a:pt x="5018905" y="3881841"/>
                </a:lnTo>
                <a:lnTo>
                  <a:pt x="4995160" y="3854564"/>
                </a:lnTo>
                <a:lnTo>
                  <a:pt x="5000432" y="3849026"/>
                </a:lnTo>
                <a:lnTo>
                  <a:pt x="5005474" y="3849170"/>
                </a:lnTo>
                <a:lnTo>
                  <a:pt x="5009244" y="3841730"/>
                </a:lnTo>
                <a:lnTo>
                  <a:pt x="5014271" y="3839704"/>
                </a:lnTo>
                <a:lnTo>
                  <a:pt x="5016392" y="3831375"/>
                </a:lnTo>
                <a:lnTo>
                  <a:pt x="5027082" y="3821288"/>
                </a:lnTo>
                <a:lnTo>
                  <a:pt x="5037690" y="3820874"/>
                </a:lnTo>
                <a:lnTo>
                  <a:pt x="5040986" y="3806259"/>
                </a:lnTo>
                <a:lnTo>
                  <a:pt x="5043238" y="3804357"/>
                </a:lnTo>
                <a:lnTo>
                  <a:pt x="5042488" y="3797494"/>
                </a:lnTo>
                <a:lnTo>
                  <a:pt x="5045311" y="3786143"/>
                </a:lnTo>
                <a:lnTo>
                  <a:pt x="5092263" y="3781181"/>
                </a:lnTo>
                <a:lnTo>
                  <a:pt x="5108044" y="3771339"/>
                </a:lnTo>
                <a:lnTo>
                  <a:pt x="5107979" y="3774337"/>
                </a:lnTo>
                <a:lnTo>
                  <a:pt x="5099737" y="3779113"/>
                </a:lnTo>
                <a:lnTo>
                  <a:pt x="5099215" y="3784158"/>
                </a:lnTo>
                <a:lnTo>
                  <a:pt x="5094205" y="3787032"/>
                </a:lnTo>
                <a:lnTo>
                  <a:pt x="5097355" y="3788934"/>
                </a:lnTo>
                <a:lnTo>
                  <a:pt x="5110655" y="3775412"/>
                </a:lnTo>
                <a:lnTo>
                  <a:pt x="5109970" y="3765259"/>
                </a:lnTo>
                <a:lnTo>
                  <a:pt x="5121165" y="3756657"/>
                </a:lnTo>
                <a:lnTo>
                  <a:pt x="5119941" y="3753927"/>
                </a:lnTo>
                <a:lnTo>
                  <a:pt x="5123776" y="3743484"/>
                </a:lnTo>
                <a:lnTo>
                  <a:pt x="5128672" y="3741891"/>
                </a:lnTo>
                <a:lnTo>
                  <a:pt x="5132165" y="3745676"/>
                </a:lnTo>
                <a:lnTo>
                  <a:pt x="5134727" y="3744166"/>
                </a:lnTo>
                <a:lnTo>
                  <a:pt x="5137273" y="3748778"/>
                </a:lnTo>
                <a:lnTo>
                  <a:pt x="5150312" y="3752128"/>
                </a:lnTo>
                <a:lnTo>
                  <a:pt x="5160430" y="3740567"/>
                </a:lnTo>
                <a:lnTo>
                  <a:pt x="5156530" y="3751777"/>
                </a:lnTo>
                <a:lnTo>
                  <a:pt x="5159614" y="3759428"/>
                </a:lnTo>
                <a:lnTo>
                  <a:pt x="5158864" y="3749915"/>
                </a:lnTo>
                <a:lnTo>
                  <a:pt x="5163776" y="3750515"/>
                </a:lnTo>
                <a:lnTo>
                  <a:pt x="5164984" y="3742946"/>
                </a:lnTo>
                <a:lnTo>
                  <a:pt x="5172001" y="3742284"/>
                </a:lnTo>
                <a:lnTo>
                  <a:pt x="5185416" y="3755127"/>
                </a:lnTo>
                <a:lnTo>
                  <a:pt x="5190622" y="3749605"/>
                </a:lnTo>
                <a:lnTo>
                  <a:pt x="5185171" y="3747165"/>
                </a:lnTo>
                <a:lnTo>
                  <a:pt x="5188402" y="3745800"/>
                </a:lnTo>
                <a:lnTo>
                  <a:pt x="5187554" y="3740898"/>
                </a:lnTo>
                <a:lnTo>
                  <a:pt x="5194294" y="3745986"/>
                </a:lnTo>
                <a:lnTo>
                  <a:pt x="5213551" y="3726958"/>
                </a:lnTo>
                <a:lnTo>
                  <a:pt x="5216407" y="3669054"/>
                </a:lnTo>
                <a:lnTo>
                  <a:pt x="5213078" y="3658832"/>
                </a:lnTo>
                <a:lnTo>
                  <a:pt x="5216440" y="3653203"/>
                </a:lnTo>
                <a:lnTo>
                  <a:pt x="5215836" y="3649499"/>
                </a:lnTo>
                <a:lnTo>
                  <a:pt x="5222511" y="3646746"/>
                </a:lnTo>
                <a:lnTo>
                  <a:pt x="5215542" y="3646291"/>
                </a:lnTo>
                <a:lnTo>
                  <a:pt x="5240740" y="3632549"/>
                </a:lnTo>
                <a:lnTo>
                  <a:pt x="5246272" y="3620193"/>
                </a:lnTo>
                <a:lnTo>
                  <a:pt x="5239336" y="3604938"/>
                </a:lnTo>
                <a:lnTo>
                  <a:pt x="5223996" y="3595312"/>
                </a:lnTo>
                <a:lnTo>
                  <a:pt x="5221891" y="3583014"/>
                </a:lnTo>
                <a:lnTo>
                  <a:pt x="5201246" y="3586265"/>
                </a:lnTo>
                <a:lnTo>
                  <a:pt x="5197770" y="3584381"/>
                </a:lnTo>
                <a:lnTo>
                  <a:pt x="5198129" y="3580219"/>
                </a:lnTo>
                <a:lnTo>
                  <a:pt x="5203678" y="3575892"/>
                </a:lnTo>
                <a:lnTo>
                  <a:pt x="5217435" y="3572745"/>
                </a:lnTo>
                <a:lnTo>
                  <a:pt x="5223049" y="3568439"/>
                </a:lnTo>
                <a:lnTo>
                  <a:pt x="5211250" y="3551397"/>
                </a:lnTo>
                <a:lnTo>
                  <a:pt x="5230263" y="3544833"/>
                </a:lnTo>
                <a:lnTo>
                  <a:pt x="5234587" y="3540670"/>
                </a:lnTo>
                <a:lnTo>
                  <a:pt x="5235485" y="3533256"/>
                </a:lnTo>
                <a:lnTo>
                  <a:pt x="5238178" y="3533401"/>
                </a:lnTo>
                <a:lnTo>
                  <a:pt x="5235730" y="3546883"/>
                </a:lnTo>
                <a:lnTo>
                  <a:pt x="5230067" y="3546800"/>
                </a:lnTo>
                <a:lnTo>
                  <a:pt x="5230148" y="3550341"/>
                </a:lnTo>
                <a:lnTo>
                  <a:pt x="5237182" y="3549968"/>
                </a:lnTo>
                <a:lnTo>
                  <a:pt x="5244803" y="3556471"/>
                </a:lnTo>
                <a:lnTo>
                  <a:pt x="5247007" y="3552681"/>
                </a:lnTo>
                <a:lnTo>
                  <a:pt x="5254448" y="3557299"/>
                </a:lnTo>
                <a:lnTo>
                  <a:pt x="5264175" y="3557589"/>
                </a:lnTo>
                <a:lnTo>
                  <a:pt x="5265774" y="3554524"/>
                </a:lnTo>
                <a:lnTo>
                  <a:pt x="5267602" y="3555497"/>
                </a:lnTo>
                <a:lnTo>
                  <a:pt x="5267586" y="3551045"/>
                </a:lnTo>
                <a:lnTo>
                  <a:pt x="5271829" y="3544978"/>
                </a:lnTo>
                <a:lnTo>
                  <a:pt x="5277100" y="3544502"/>
                </a:lnTo>
                <a:lnTo>
                  <a:pt x="5273787" y="3537233"/>
                </a:lnTo>
                <a:lnTo>
                  <a:pt x="5278977" y="3539594"/>
                </a:lnTo>
                <a:lnTo>
                  <a:pt x="5280968" y="3537233"/>
                </a:lnTo>
                <a:lnTo>
                  <a:pt x="5289503" y="3537274"/>
                </a:lnTo>
                <a:lnTo>
                  <a:pt x="5269234" y="3533256"/>
                </a:lnTo>
                <a:lnTo>
                  <a:pt x="5268353" y="3516667"/>
                </a:lnTo>
                <a:lnTo>
                  <a:pt x="5273412" y="3516128"/>
                </a:lnTo>
                <a:lnTo>
                  <a:pt x="5281017" y="3509914"/>
                </a:lnTo>
                <a:lnTo>
                  <a:pt x="5287316" y="3514306"/>
                </a:lnTo>
                <a:lnTo>
                  <a:pt x="5296178" y="3507449"/>
                </a:lnTo>
                <a:lnTo>
                  <a:pt x="5310849" y="3507346"/>
                </a:lnTo>
                <a:lnTo>
                  <a:pt x="5322029" y="3513622"/>
                </a:lnTo>
                <a:lnTo>
                  <a:pt x="5327218" y="3511592"/>
                </a:lnTo>
                <a:lnTo>
                  <a:pt x="5328067" y="3506662"/>
                </a:lnTo>
                <a:lnTo>
                  <a:pt x="5319581" y="3503410"/>
                </a:lnTo>
                <a:lnTo>
                  <a:pt x="5317851" y="3494586"/>
                </a:lnTo>
                <a:lnTo>
                  <a:pt x="5320609" y="3491396"/>
                </a:lnTo>
                <a:lnTo>
                  <a:pt x="5325603" y="3493861"/>
                </a:lnTo>
                <a:lnTo>
                  <a:pt x="5334791" y="3483482"/>
                </a:lnTo>
                <a:lnTo>
                  <a:pt x="5334578" y="3474988"/>
                </a:lnTo>
                <a:lnTo>
                  <a:pt x="5344746" y="3462121"/>
                </a:lnTo>
                <a:lnTo>
                  <a:pt x="5344909" y="3455615"/>
                </a:lnTo>
                <a:lnTo>
                  <a:pt x="5346116" y="3456817"/>
                </a:lnTo>
                <a:lnTo>
                  <a:pt x="5346981" y="3457377"/>
                </a:lnTo>
                <a:lnTo>
                  <a:pt x="5343179" y="3453958"/>
                </a:lnTo>
                <a:lnTo>
                  <a:pt x="5343228" y="3447451"/>
                </a:lnTo>
                <a:lnTo>
                  <a:pt x="5356904" y="3432365"/>
                </a:lnTo>
                <a:lnTo>
                  <a:pt x="5360870" y="3422169"/>
                </a:lnTo>
                <a:lnTo>
                  <a:pt x="5361849" y="3411412"/>
                </a:lnTo>
                <a:lnTo>
                  <a:pt x="5367463" y="3407080"/>
                </a:lnTo>
                <a:lnTo>
                  <a:pt x="5376161" y="3409982"/>
                </a:lnTo>
                <a:lnTo>
                  <a:pt x="5380257" y="3407743"/>
                </a:lnTo>
                <a:lnTo>
                  <a:pt x="5380959" y="3381044"/>
                </a:lnTo>
                <a:lnTo>
                  <a:pt x="5391012" y="3382039"/>
                </a:lnTo>
                <a:lnTo>
                  <a:pt x="5394929" y="3371363"/>
                </a:lnTo>
                <a:lnTo>
                  <a:pt x="5405651" y="3364853"/>
                </a:lnTo>
                <a:lnTo>
                  <a:pt x="5411836" y="3354859"/>
                </a:lnTo>
                <a:lnTo>
                  <a:pt x="5415851" y="3335823"/>
                </a:lnTo>
                <a:lnTo>
                  <a:pt x="5414088" y="3323339"/>
                </a:lnTo>
                <a:lnTo>
                  <a:pt x="5421856" y="3314193"/>
                </a:lnTo>
                <a:lnTo>
                  <a:pt x="5434308" y="3306872"/>
                </a:lnTo>
                <a:lnTo>
                  <a:pt x="5437899" y="3312264"/>
                </a:lnTo>
                <a:lnTo>
                  <a:pt x="5441407" y="3311829"/>
                </a:lnTo>
                <a:lnTo>
                  <a:pt x="5439629" y="3313343"/>
                </a:lnTo>
                <a:lnTo>
                  <a:pt x="5440771" y="3316164"/>
                </a:lnTo>
                <a:lnTo>
                  <a:pt x="5446369" y="3319088"/>
                </a:lnTo>
                <a:lnTo>
                  <a:pt x="5445651" y="3323215"/>
                </a:lnTo>
                <a:lnTo>
                  <a:pt x="5450106" y="3325703"/>
                </a:lnTo>
                <a:lnTo>
                  <a:pt x="5471273" y="3319420"/>
                </a:lnTo>
                <a:lnTo>
                  <a:pt x="5482027" y="3312264"/>
                </a:lnTo>
                <a:lnTo>
                  <a:pt x="5500044" y="3315127"/>
                </a:lnTo>
                <a:lnTo>
                  <a:pt x="5512382" y="3315272"/>
                </a:lnTo>
                <a:lnTo>
                  <a:pt x="5516674" y="3313903"/>
                </a:lnTo>
                <a:lnTo>
                  <a:pt x="5514944" y="3314276"/>
                </a:lnTo>
                <a:lnTo>
                  <a:pt x="5517425" y="3311373"/>
                </a:lnTo>
                <a:lnTo>
                  <a:pt x="5505136" y="3306457"/>
                </a:lnTo>
                <a:lnTo>
                  <a:pt x="5506589" y="3304362"/>
                </a:lnTo>
                <a:lnTo>
                  <a:pt x="5502819" y="3301852"/>
                </a:lnTo>
                <a:lnTo>
                  <a:pt x="5503749" y="3297808"/>
                </a:lnTo>
                <a:lnTo>
                  <a:pt x="5512529" y="3296522"/>
                </a:lnTo>
                <a:lnTo>
                  <a:pt x="5528914" y="3279719"/>
                </a:lnTo>
                <a:lnTo>
                  <a:pt x="5525781" y="3275301"/>
                </a:lnTo>
                <a:lnTo>
                  <a:pt x="5521162" y="3275550"/>
                </a:lnTo>
                <a:lnTo>
                  <a:pt x="5514797" y="3267687"/>
                </a:lnTo>
                <a:lnTo>
                  <a:pt x="5517033" y="3267127"/>
                </a:lnTo>
                <a:lnTo>
                  <a:pt x="5510277" y="3266359"/>
                </a:lnTo>
                <a:lnTo>
                  <a:pt x="5507258" y="3261733"/>
                </a:lnTo>
                <a:lnTo>
                  <a:pt x="5512366" y="3256608"/>
                </a:lnTo>
                <a:lnTo>
                  <a:pt x="5508237" y="3255197"/>
                </a:lnTo>
                <a:lnTo>
                  <a:pt x="5503765" y="3248330"/>
                </a:lnTo>
                <a:lnTo>
                  <a:pt x="5506507" y="3245860"/>
                </a:lnTo>
                <a:lnTo>
                  <a:pt x="5505267" y="3242914"/>
                </a:lnTo>
                <a:lnTo>
                  <a:pt x="5510016" y="3241897"/>
                </a:lnTo>
                <a:lnTo>
                  <a:pt x="5503292" y="3234220"/>
                </a:lnTo>
                <a:lnTo>
                  <a:pt x="5499555" y="3234012"/>
                </a:lnTo>
                <a:lnTo>
                  <a:pt x="5512382" y="3227953"/>
                </a:lnTo>
                <a:lnTo>
                  <a:pt x="5513296" y="3223636"/>
                </a:lnTo>
                <a:lnTo>
                  <a:pt x="5519269" y="3219340"/>
                </a:lnTo>
                <a:lnTo>
                  <a:pt x="5533402" y="3223470"/>
                </a:lnTo>
                <a:lnTo>
                  <a:pt x="5540697" y="3220254"/>
                </a:lnTo>
                <a:lnTo>
                  <a:pt x="5544450" y="3222308"/>
                </a:lnTo>
                <a:lnTo>
                  <a:pt x="5547192" y="3219195"/>
                </a:lnTo>
                <a:lnTo>
                  <a:pt x="5551158" y="3219652"/>
                </a:lnTo>
                <a:lnTo>
                  <a:pt x="5554601" y="3215044"/>
                </a:lnTo>
                <a:lnTo>
                  <a:pt x="5553818" y="3212430"/>
                </a:lnTo>
                <a:lnTo>
                  <a:pt x="5556755" y="3211662"/>
                </a:lnTo>
                <a:lnTo>
                  <a:pt x="5556086" y="3228886"/>
                </a:lnTo>
                <a:lnTo>
                  <a:pt x="5556755" y="3211662"/>
                </a:lnTo>
                <a:lnTo>
                  <a:pt x="5555760" y="3173200"/>
                </a:lnTo>
                <a:lnTo>
                  <a:pt x="5565584" y="3170169"/>
                </a:lnTo>
                <a:lnTo>
                  <a:pt x="5590276" y="3175151"/>
                </a:lnTo>
                <a:lnTo>
                  <a:pt x="5600248" y="3173366"/>
                </a:lnTo>
                <a:lnTo>
                  <a:pt x="5610496" y="3178119"/>
                </a:lnTo>
                <a:lnTo>
                  <a:pt x="5633116" y="3180071"/>
                </a:lnTo>
                <a:lnTo>
                  <a:pt x="5637718" y="3174528"/>
                </a:lnTo>
                <a:lnTo>
                  <a:pt x="5650055" y="3169670"/>
                </a:lnTo>
                <a:lnTo>
                  <a:pt x="5661186" y="3158065"/>
                </a:lnTo>
                <a:lnTo>
                  <a:pt x="5681422" y="3156674"/>
                </a:lnTo>
                <a:lnTo>
                  <a:pt x="5689761" y="3152709"/>
                </a:lnTo>
                <a:lnTo>
                  <a:pt x="5706832" y="3158169"/>
                </a:lnTo>
                <a:lnTo>
                  <a:pt x="5728097" y="3158107"/>
                </a:lnTo>
                <a:lnTo>
                  <a:pt x="5734788" y="3154619"/>
                </a:lnTo>
                <a:lnTo>
                  <a:pt x="5761846" y="3160889"/>
                </a:lnTo>
                <a:lnTo>
                  <a:pt x="5794453" y="3159498"/>
                </a:lnTo>
                <a:lnTo>
                  <a:pt x="5813579" y="3152563"/>
                </a:lnTo>
                <a:lnTo>
                  <a:pt x="5823159" y="3154785"/>
                </a:lnTo>
                <a:lnTo>
                  <a:pt x="5825476" y="3157525"/>
                </a:lnTo>
                <a:lnTo>
                  <a:pt x="5824758" y="3163920"/>
                </a:lnTo>
                <a:lnTo>
                  <a:pt x="5832527" y="3177185"/>
                </a:lnTo>
                <a:lnTo>
                  <a:pt x="5832673" y="3181233"/>
                </a:lnTo>
                <a:lnTo>
                  <a:pt x="5826064" y="3176915"/>
                </a:lnTo>
                <a:lnTo>
                  <a:pt x="5812143" y="3185260"/>
                </a:lnTo>
                <a:lnTo>
                  <a:pt x="5811376" y="3189661"/>
                </a:lnTo>
                <a:lnTo>
                  <a:pt x="5815701" y="3191072"/>
                </a:lnTo>
                <a:lnTo>
                  <a:pt x="5812829" y="3201824"/>
                </a:lnTo>
                <a:lnTo>
                  <a:pt x="5819128" y="3208486"/>
                </a:lnTo>
                <a:lnTo>
                  <a:pt x="5832053" y="3208403"/>
                </a:lnTo>
                <a:lnTo>
                  <a:pt x="5832935" y="3213322"/>
                </a:lnTo>
                <a:lnTo>
                  <a:pt x="5837227" y="3215231"/>
                </a:lnTo>
                <a:lnTo>
                  <a:pt x="5834664" y="3221499"/>
                </a:lnTo>
                <a:lnTo>
                  <a:pt x="5837145" y="3222889"/>
                </a:lnTo>
                <a:lnTo>
                  <a:pt x="5836786" y="3235838"/>
                </a:lnTo>
                <a:lnTo>
                  <a:pt x="5855064" y="3240050"/>
                </a:lnTo>
                <a:lnTo>
                  <a:pt x="5856468" y="3246856"/>
                </a:lnTo>
                <a:lnTo>
                  <a:pt x="5842155" y="3272376"/>
                </a:lnTo>
                <a:lnTo>
                  <a:pt x="5838908" y="3288681"/>
                </a:lnTo>
                <a:lnTo>
                  <a:pt x="5834877" y="3295381"/>
                </a:lnTo>
                <a:lnTo>
                  <a:pt x="5836558" y="3297310"/>
                </a:lnTo>
                <a:lnTo>
                  <a:pt x="5821756" y="3307930"/>
                </a:lnTo>
                <a:lnTo>
                  <a:pt x="5824775" y="3318383"/>
                </a:lnTo>
                <a:lnTo>
                  <a:pt x="5817496" y="3327197"/>
                </a:lnTo>
                <a:lnTo>
                  <a:pt x="5819895" y="3333190"/>
                </a:lnTo>
                <a:lnTo>
                  <a:pt x="5818002" y="3336943"/>
                </a:lnTo>
                <a:lnTo>
                  <a:pt x="5823730" y="3340240"/>
                </a:lnTo>
                <a:lnTo>
                  <a:pt x="5821445" y="3350919"/>
                </a:lnTo>
                <a:lnTo>
                  <a:pt x="5811768" y="3352640"/>
                </a:lnTo>
                <a:lnTo>
                  <a:pt x="5815521" y="3362261"/>
                </a:lnTo>
                <a:lnTo>
                  <a:pt x="5847329" y="3336010"/>
                </a:lnTo>
                <a:lnTo>
                  <a:pt x="5846806" y="3333853"/>
                </a:lnTo>
                <a:close/>
                <a:moveTo>
                  <a:pt x="5500501" y="3213301"/>
                </a:moveTo>
                <a:lnTo>
                  <a:pt x="5500501" y="3213301"/>
                </a:lnTo>
                <a:lnTo>
                  <a:pt x="5515515" y="3210188"/>
                </a:lnTo>
                <a:lnTo>
                  <a:pt x="5526140" y="3200496"/>
                </a:lnTo>
                <a:lnTo>
                  <a:pt x="5530236" y="3198212"/>
                </a:lnTo>
                <a:lnTo>
                  <a:pt x="5531705" y="3192193"/>
                </a:lnTo>
                <a:lnTo>
                  <a:pt x="5537547" y="3184430"/>
                </a:lnTo>
                <a:lnTo>
                  <a:pt x="5537776" y="3177621"/>
                </a:lnTo>
                <a:lnTo>
                  <a:pt x="5539244" y="3175649"/>
                </a:lnTo>
                <a:lnTo>
                  <a:pt x="5541268" y="3175234"/>
                </a:lnTo>
                <a:lnTo>
                  <a:pt x="5543830" y="3176812"/>
                </a:lnTo>
                <a:lnTo>
                  <a:pt x="5546719" y="3173345"/>
                </a:lnTo>
                <a:lnTo>
                  <a:pt x="5548824" y="3172348"/>
                </a:lnTo>
                <a:lnTo>
                  <a:pt x="5555744" y="3172618"/>
                </a:lnTo>
                <a:lnTo>
                  <a:pt x="5547861" y="3173200"/>
                </a:lnTo>
                <a:lnTo>
                  <a:pt x="5544108" y="3177414"/>
                </a:lnTo>
                <a:lnTo>
                  <a:pt x="5538820" y="3176936"/>
                </a:lnTo>
                <a:lnTo>
                  <a:pt x="5537874" y="3184721"/>
                </a:lnTo>
                <a:lnTo>
                  <a:pt x="5531199" y="3197631"/>
                </a:lnTo>
                <a:lnTo>
                  <a:pt x="5520069" y="3208092"/>
                </a:lnTo>
                <a:lnTo>
                  <a:pt x="5509608" y="3213177"/>
                </a:lnTo>
                <a:lnTo>
                  <a:pt x="5500501" y="3213301"/>
                </a:lnTo>
                <a:close/>
                <a:moveTo>
                  <a:pt x="5847019" y="3327280"/>
                </a:moveTo>
                <a:lnTo>
                  <a:pt x="5847019" y="3327280"/>
                </a:lnTo>
                <a:lnTo>
                  <a:pt x="5845436" y="3324169"/>
                </a:lnTo>
                <a:lnTo>
                  <a:pt x="5849597" y="3317906"/>
                </a:lnTo>
                <a:lnTo>
                  <a:pt x="5847296" y="3315873"/>
                </a:lnTo>
                <a:lnTo>
                  <a:pt x="5848487" y="3311684"/>
                </a:lnTo>
                <a:lnTo>
                  <a:pt x="5858622" y="3307660"/>
                </a:lnTo>
                <a:lnTo>
                  <a:pt x="5868006" y="3298430"/>
                </a:lnTo>
                <a:lnTo>
                  <a:pt x="5850266" y="3316226"/>
                </a:lnTo>
                <a:lnTo>
                  <a:pt x="5847019" y="3327280"/>
                </a:lnTo>
                <a:close/>
              </a:path>
            </a:pathLst>
          </a:custGeom>
          <a:solidFill>
            <a:srgbClr val="FECC5C"/>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FFFB2">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50" name="My new Shape"/>
          <p:cNvSpPr/>
          <p:nvPr/>
        </p:nvSpPr>
        <p:spPr>
          <a:xfrm>
            <a:off x="2280819" y="963093"/>
            <a:ext cx="4045677" cy="4602588"/>
          </a:xfrm>
          <a:custGeom>
            <a:avLst/>
            <a:gdLst/>
            <a:ahLst/>
            <a:cxnLst/>
            <a:rect l="l" t="t" r="r" b="b"/>
            <a:pathLst>
              <a:path w="4045677" h="4602588">
                <a:moveTo>
                  <a:pt x="3546783" y="3897792"/>
                </a:moveTo>
                <a:lnTo>
                  <a:pt x="3546783" y="3897792"/>
                </a:lnTo>
                <a:lnTo>
                  <a:pt x="3547093" y="3896470"/>
                </a:lnTo>
                <a:lnTo>
                  <a:pt x="3546652" y="3898763"/>
                </a:lnTo>
                <a:lnTo>
                  <a:pt x="3543747" y="3902441"/>
                </a:lnTo>
                <a:lnTo>
                  <a:pt x="3535685" y="3902771"/>
                </a:lnTo>
                <a:lnTo>
                  <a:pt x="3543747" y="3902441"/>
                </a:lnTo>
                <a:lnTo>
                  <a:pt x="3539537" y="3907647"/>
                </a:lnTo>
                <a:lnTo>
                  <a:pt x="3535293" y="3907647"/>
                </a:lnTo>
                <a:lnTo>
                  <a:pt x="3539537" y="3907647"/>
                </a:lnTo>
                <a:lnTo>
                  <a:pt x="3543453" y="3913514"/>
                </a:lnTo>
                <a:lnTo>
                  <a:pt x="3543160" y="3911180"/>
                </a:lnTo>
                <a:lnTo>
                  <a:pt x="3548757" y="3908762"/>
                </a:lnTo>
                <a:lnTo>
                  <a:pt x="3550487" y="3900994"/>
                </a:lnTo>
                <a:lnTo>
                  <a:pt x="3558402" y="3908163"/>
                </a:lnTo>
                <a:lnTo>
                  <a:pt x="3557129" y="3906469"/>
                </a:lnTo>
                <a:lnTo>
                  <a:pt x="3558598" y="3905230"/>
                </a:lnTo>
                <a:lnTo>
                  <a:pt x="3763949" y="3904651"/>
                </a:lnTo>
                <a:lnTo>
                  <a:pt x="3767964" y="3914712"/>
                </a:lnTo>
                <a:lnTo>
                  <a:pt x="3775341" y="3917253"/>
                </a:lnTo>
                <a:lnTo>
                  <a:pt x="3767638" y="3921571"/>
                </a:lnTo>
                <a:lnTo>
                  <a:pt x="3768976" y="3930019"/>
                </a:lnTo>
                <a:lnTo>
                  <a:pt x="3767067" y="3935844"/>
                </a:lnTo>
                <a:lnTo>
                  <a:pt x="3770282" y="3929916"/>
                </a:lnTo>
                <a:lnTo>
                  <a:pt x="3769400" y="3924463"/>
                </a:lnTo>
                <a:lnTo>
                  <a:pt x="3774035" y="3931610"/>
                </a:lnTo>
                <a:lnTo>
                  <a:pt x="3772958" y="3935183"/>
                </a:lnTo>
                <a:lnTo>
                  <a:pt x="3778131" y="3941380"/>
                </a:lnTo>
                <a:lnTo>
                  <a:pt x="3789833" y="3942660"/>
                </a:lnTo>
                <a:lnTo>
                  <a:pt x="3782962" y="3940574"/>
                </a:lnTo>
                <a:lnTo>
                  <a:pt x="3784382" y="3940471"/>
                </a:lnTo>
                <a:lnTo>
                  <a:pt x="3791579" y="3942412"/>
                </a:lnTo>
                <a:lnTo>
                  <a:pt x="3813170" y="3935204"/>
                </a:lnTo>
                <a:lnTo>
                  <a:pt x="3845565" y="3944829"/>
                </a:lnTo>
                <a:lnTo>
                  <a:pt x="3848698" y="3942536"/>
                </a:lnTo>
                <a:lnTo>
                  <a:pt x="3840163" y="3938405"/>
                </a:lnTo>
                <a:lnTo>
                  <a:pt x="3833259" y="3938178"/>
                </a:lnTo>
                <a:lnTo>
                  <a:pt x="3817446" y="3933303"/>
                </a:lnTo>
                <a:lnTo>
                  <a:pt x="3814377" y="3930019"/>
                </a:lnTo>
                <a:lnTo>
                  <a:pt x="3814524" y="3927892"/>
                </a:lnTo>
                <a:lnTo>
                  <a:pt x="3818849" y="3933489"/>
                </a:lnTo>
                <a:lnTo>
                  <a:pt x="3840946" y="3938075"/>
                </a:lnTo>
                <a:lnTo>
                  <a:pt x="3846756" y="3940264"/>
                </a:lnTo>
                <a:lnTo>
                  <a:pt x="3898179" y="3978863"/>
                </a:lnTo>
                <a:lnTo>
                  <a:pt x="3900089" y="3981424"/>
                </a:lnTo>
                <a:lnTo>
                  <a:pt x="3901525" y="3990530"/>
                </a:lnTo>
                <a:lnTo>
                  <a:pt x="3905491" y="3997137"/>
                </a:lnTo>
                <a:lnTo>
                  <a:pt x="3910468" y="3998417"/>
                </a:lnTo>
                <a:lnTo>
                  <a:pt x="3922153" y="4006964"/>
                </a:lnTo>
                <a:lnTo>
                  <a:pt x="3932598" y="4020796"/>
                </a:lnTo>
                <a:lnTo>
                  <a:pt x="3935486" y="4019475"/>
                </a:lnTo>
                <a:lnTo>
                  <a:pt x="3946600" y="4028063"/>
                </a:lnTo>
                <a:lnTo>
                  <a:pt x="3947041" y="4027506"/>
                </a:lnTo>
                <a:lnTo>
                  <a:pt x="3946714" y="4025400"/>
                </a:lnTo>
                <a:lnTo>
                  <a:pt x="3946682" y="4019661"/>
                </a:lnTo>
                <a:lnTo>
                  <a:pt x="3946878" y="4018588"/>
                </a:lnTo>
                <a:lnTo>
                  <a:pt x="3947498" y="4028455"/>
                </a:lnTo>
                <a:lnTo>
                  <a:pt x="3952067" y="4031283"/>
                </a:lnTo>
                <a:lnTo>
                  <a:pt x="3957126" y="4049365"/>
                </a:lnTo>
                <a:lnTo>
                  <a:pt x="3970721" y="4047198"/>
                </a:lnTo>
                <a:lnTo>
                  <a:pt x="3975763" y="4054876"/>
                </a:lnTo>
                <a:lnTo>
                  <a:pt x="3976384" y="4058033"/>
                </a:lnTo>
                <a:lnTo>
                  <a:pt x="3965955" y="4073388"/>
                </a:lnTo>
                <a:lnTo>
                  <a:pt x="3967897" y="4084861"/>
                </a:lnTo>
                <a:lnTo>
                  <a:pt x="3964878" y="4092971"/>
                </a:lnTo>
                <a:lnTo>
                  <a:pt x="3963736" y="4102999"/>
                </a:lnTo>
                <a:lnTo>
                  <a:pt x="3952198" y="4120989"/>
                </a:lnTo>
                <a:lnTo>
                  <a:pt x="3944071" y="4126807"/>
                </a:lnTo>
                <a:lnTo>
                  <a:pt x="3952753" y="4121319"/>
                </a:lnTo>
                <a:lnTo>
                  <a:pt x="3965923" y="4101431"/>
                </a:lnTo>
                <a:lnTo>
                  <a:pt x="3972956" y="4106733"/>
                </a:lnTo>
                <a:lnTo>
                  <a:pt x="3978668" y="4121980"/>
                </a:lnTo>
                <a:lnTo>
                  <a:pt x="3989048" y="4126209"/>
                </a:lnTo>
                <a:lnTo>
                  <a:pt x="3997501" y="4134976"/>
                </a:lnTo>
                <a:lnTo>
                  <a:pt x="4001010" y="4133697"/>
                </a:lnTo>
                <a:lnTo>
                  <a:pt x="4002446" y="4129716"/>
                </a:lnTo>
                <a:lnTo>
                  <a:pt x="3999117" y="4116574"/>
                </a:lnTo>
                <a:lnTo>
                  <a:pt x="4000325" y="4113934"/>
                </a:lnTo>
                <a:lnTo>
                  <a:pt x="4019680" y="4109519"/>
                </a:lnTo>
                <a:lnTo>
                  <a:pt x="4025898" y="4112469"/>
                </a:lnTo>
                <a:lnTo>
                  <a:pt x="4012450" y="4127447"/>
                </a:lnTo>
                <a:lnTo>
                  <a:pt x="4001679" y="4152757"/>
                </a:lnTo>
                <a:lnTo>
                  <a:pt x="4009676" y="4163998"/>
                </a:lnTo>
                <a:lnTo>
                  <a:pt x="4001239" y="4177032"/>
                </a:lnTo>
                <a:lnTo>
                  <a:pt x="4000847" y="4182352"/>
                </a:lnTo>
                <a:lnTo>
                  <a:pt x="4002920" y="4185342"/>
                </a:lnTo>
                <a:lnTo>
                  <a:pt x="4001957" y="4182517"/>
                </a:lnTo>
                <a:lnTo>
                  <a:pt x="4006200" y="4185322"/>
                </a:lnTo>
                <a:lnTo>
                  <a:pt x="4009611" y="4183033"/>
                </a:lnTo>
                <a:lnTo>
                  <a:pt x="4003997" y="4183755"/>
                </a:lnTo>
                <a:lnTo>
                  <a:pt x="4002658" y="4180476"/>
                </a:lnTo>
                <a:lnTo>
                  <a:pt x="4017852" y="4181919"/>
                </a:lnTo>
                <a:lnTo>
                  <a:pt x="4027562" y="4179609"/>
                </a:lnTo>
                <a:lnTo>
                  <a:pt x="4032344" y="4181754"/>
                </a:lnTo>
                <a:lnTo>
                  <a:pt x="4033029" y="4184064"/>
                </a:lnTo>
                <a:lnTo>
                  <a:pt x="4021687" y="4192374"/>
                </a:lnTo>
                <a:lnTo>
                  <a:pt x="4017542" y="4200952"/>
                </a:lnTo>
                <a:lnTo>
                  <a:pt x="4020855" y="4208231"/>
                </a:lnTo>
                <a:lnTo>
                  <a:pt x="4038399" y="4221859"/>
                </a:lnTo>
                <a:lnTo>
                  <a:pt x="4045677" y="4233342"/>
                </a:lnTo>
                <a:lnTo>
                  <a:pt x="4012385" y="4268755"/>
                </a:lnTo>
                <a:lnTo>
                  <a:pt x="4012401" y="4280358"/>
                </a:lnTo>
                <a:lnTo>
                  <a:pt x="3969056" y="4279884"/>
                </a:lnTo>
                <a:lnTo>
                  <a:pt x="3985784" y="4299811"/>
                </a:lnTo>
                <a:lnTo>
                  <a:pt x="3923230" y="4361679"/>
                </a:lnTo>
                <a:lnTo>
                  <a:pt x="3923361" y="4370454"/>
                </a:lnTo>
                <a:lnTo>
                  <a:pt x="3915185" y="4370001"/>
                </a:lnTo>
                <a:lnTo>
                  <a:pt x="3681894" y="4602588"/>
                </a:lnTo>
                <a:lnTo>
                  <a:pt x="3583502" y="4601252"/>
                </a:lnTo>
                <a:lnTo>
                  <a:pt x="3582653" y="4595946"/>
                </a:lnTo>
                <a:lnTo>
                  <a:pt x="3577970" y="4589878"/>
                </a:lnTo>
                <a:lnTo>
                  <a:pt x="3581119" y="4584284"/>
                </a:lnTo>
                <a:lnTo>
                  <a:pt x="3580597" y="4579512"/>
                </a:lnTo>
                <a:lnTo>
                  <a:pt x="3576354" y="4568549"/>
                </a:lnTo>
                <a:lnTo>
                  <a:pt x="3578329" y="4567417"/>
                </a:lnTo>
                <a:lnTo>
                  <a:pt x="3572682" y="4562563"/>
                </a:lnTo>
                <a:lnTo>
                  <a:pt x="3569647" y="4537752"/>
                </a:lnTo>
                <a:lnTo>
                  <a:pt x="3572551" y="4539542"/>
                </a:lnTo>
                <a:lnTo>
                  <a:pt x="3581805" y="4536888"/>
                </a:lnTo>
                <a:lnTo>
                  <a:pt x="3589769" y="4538493"/>
                </a:lnTo>
                <a:lnTo>
                  <a:pt x="3597684" y="4545899"/>
                </a:lnTo>
                <a:lnTo>
                  <a:pt x="3614395" y="4552935"/>
                </a:lnTo>
                <a:lnTo>
                  <a:pt x="3615423" y="4551372"/>
                </a:lnTo>
                <a:lnTo>
                  <a:pt x="3611376" y="4547956"/>
                </a:lnTo>
                <a:lnTo>
                  <a:pt x="3608422" y="4539398"/>
                </a:lnTo>
                <a:lnTo>
                  <a:pt x="3603690" y="4534748"/>
                </a:lnTo>
                <a:lnTo>
                  <a:pt x="3591042" y="4531086"/>
                </a:lnTo>
                <a:lnTo>
                  <a:pt x="3587125" y="4527547"/>
                </a:lnTo>
                <a:lnTo>
                  <a:pt x="3582849" y="4519234"/>
                </a:lnTo>
                <a:lnTo>
                  <a:pt x="3574183" y="4518761"/>
                </a:lnTo>
                <a:lnTo>
                  <a:pt x="3569124" y="4515324"/>
                </a:lnTo>
                <a:lnTo>
                  <a:pt x="3571784" y="4512752"/>
                </a:lnTo>
                <a:lnTo>
                  <a:pt x="3565762" y="4510365"/>
                </a:lnTo>
                <a:lnTo>
                  <a:pt x="3567150" y="4507999"/>
                </a:lnTo>
                <a:lnTo>
                  <a:pt x="3562401" y="4503142"/>
                </a:lnTo>
                <a:lnTo>
                  <a:pt x="3560605" y="4497380"/>
                </a:lnTo>
                <a:lnTo>
                  <a:pt x="3555726" y="4497092"/>
                </a:lnTo>
                <a:lnTo>
                  <a:pt x="3550667" y="4503801"/>
                </a:lnTo>
                <a:lnTo>
                  <a:pt x="3550634" y="4501023"/>
                </a:lnTo>
                <a:lnTo>
                  <a:pt x="3543714" y="4498923"/>
                </a:lnTo>
                <a:lnTo>
                  <a:pt x="3541266" y="4493079"/>
                </a:lnTo>
                <a:lnTo>
                  <a:pt x="3536876" y="4489107"/>
                </a:lnTo>
                <a:lnTo>
                  <a:pt x="3537431" y="4486575"/>
                </a:lnTo>
                <a:lnTo>
                  <a:pt x="3534771" y="4481903"/>
                </a:lnTo>
                <a:lnTo>
                  <a:pt x="3535228" y="4476490"/>
                </a:lnTo>
                <a:lnTo>
                  <a:pt x="3521079" y="4444872"/>
                </a:lnTo>
                <a:lnTo>
                  <a:pt x="3525844" y="4444255"/>
                </a:lnTo>
                <a:lnTo>
                  <a:pt x="3529010" y="4449772"/>
                </a:lnTo>
                <a:lnTo>
                  <a:pt x="3535277" y="4450534"/>
                </a:lnTo>
                <a:lnTo>
                  <a:pt x="3534804" y="4448001"/>
                </a:lnTo>
                <a:lnTo>
                  <a:pt x="3532666" y="4447260"/>
                </a:lnTo>
                <a:lnTo>
                  <a:pt x="3532845" y="4444522"/>
                </a:lnTo>
                <a:lnTo>
                  <a:pt x="3537138" y="4445119"/>
                </a:lnTo>
                <a:lnTo>
                  <a:pt x="3536713" y="4443493"/>
                </a:lnTo>
                <a:lnTo>
                  <a:pt x="3538459" y="4442814"/>
                </a:lnTo>
                <a:lnTo>
                  <a:pt x="3536942" y="4440364"/>
                </a:lnTo>
                <a:lnTo>
                  <a:pt x="3538508" y="4437749"/>
                </a:lnTo>
                <a:lnTo>
                  <a:pt x="3537497" y="4435999"/>
                </a:lnTo>
                <a:lnTo>
                  <a:pt x="3540091" y="4434373"/>
                </a:lnTo>
                <a:lnTo>
                  <a:pt x="3538753" y="4431737"/>
                </a:lnTo>
                <a:lnTo>
                  <a:pt x="3543404" y="4431140"/>
                </a:lnTo>
                <a:lnTo>
                  <a:pt x="3543290" y="4286747"/>
                </a:lnTo>
                <a:lnTo>
                  <a:pt x="3560214" y="4288478"/>
                </a:lnTo>
                <a:lnTo>
                  <a:pt x="3588855" y="4302593"/>
                </a:lnTo>
                <a:lnTo>
                  <a:pt x="3590487" y="4299914"/>
                </a:lnTo>
                <a:lnTo>
                  <a:pt x="3614297" y="4297648"/>
                </a:lnTo>
                <a:lnTo>
                  <a:pt x="3624758" y="4293650"/>
                </a:lnTo>
                <a:lnTo>
                  <a:pt x="3624008" y="4291981"/>
                </a:lnTo>
                <a:lnTo>
                  <a:pt x="3618067" y="4288539"/>
                </a:lnTo>
                <a:lnTo>
                  <a:pt x="3614542" y="4289013"/>
                </a:lnTo>
                <a:lnTo>
                  <a:pt x="3610576" y="4280255"/>
                </a:lnTo>
                <a:lnTo>
                  <a:pt x="3607672" y="4278070"/>
                </a:lnTo>
                <a:lnTo>
                  <a:pt x="3609597" y="4272732"/>
                </a:lnTo>
                <a:lnTo>
                  <a:pt x="3598973" y="4267065"/>
                </a:lnTo>
                <a:lnTo>
                  <a:pt x="3589263" y="4258800"/>
                </a:lnTo>
                <a:lnTo>
                  <a:pt x="3587321" y="4255893"/>
                </a:lnTo>
                <a:lnTo>
                  <a:pt x="3587288" y="4250926"/>
                </a:lnTo>
                <a:lnTo>
                  <a:pt x="3591156" y="4249483"/>
                </a:lnTo>
                <a:lnTo>
                  <a:pt x="3588626" y="4246824"/>
                </a:lnTo>
                <a:lnTo>
                  <a:pt x="3584041" y="4248122"/>
                </a:lnTo>
                <a:lnTo>
                  <a:pt x="3583241" y="4246762"/>
                </a:lnTo>
                <a:lnTo>
                  <a:pt x="3585558" y="4242227"/>
                </a:lnTo>
                <a:lnTo>
                  <a:pt x="3583747" y="4229796"/>
                </a:lnTo>
                <a:lnTo>
                  <a:pt x="3577937" y="4222498"/>
                </a:lnTo>
                <a:lnTo>
                  <a:pt x="3566954" y="4217426"/>
                </a:lnTo>
                <a:lnTo>
                  <a:pt x="3559153" y="4206561"/>
                </a:lnTo>
                <a:lnTo>
                  <a:pt x="3546897" y="4214540"/>
                </a:lnTo>
                <a:lnTo>
                  <a:pt x="3543127" y="4210973"/>
                </a:lnTo>
                <a:lnTo>
                  <a:pt x="3543127" y="4213694"/>
                </a:lnTo>
                <a:lnTo>
                  <a:pt x="3528684" y="4213653"/>
                </a:lnTo>
                <a:lnTo>
                  <a:pt x="3524588" y="4211633"/>
                </a:lnTo>
                <a:lnTo>
                  <a:pt x="3520606" y="4213818"/>
                </a:lnTo>
                <a:lnTo>
                  <a:pt x="3511303" y="4213777"/>
                </a:lnTo>
                <a:lnTo>
                  <a:pt x="3496208" y="4205014"/>
                </a:lnTo>
                <a:lnTo>
                  <a:pt x="3493678" y="4213839"/>
                </a:lnTo>
                <a:lnTo>
                  <a:pt x="3488831" y="4213859"/>
                </a:lnTo>
                <a:lnTo>
                  <a:pt x="3488831" y="4211014"/>
                </a:lnTo>
                <a:lnTo>
                  <a:pt x="3482842" y="4210313"/>
                </a:lnTo>
                <a:lnTo>
                  <a:pt x="3480263" y="4213839"/>
                </a:lnTo>
                <a:lnTo>
                  <a:pt x="3468774" y="4213365"/>
                </a:lnTo>
                <a:lnTo>
                  <a:pt x="3468872" y="4181218"/>
                </a:lnTo>
                <a:lnTo>
                  <a:pt x="3479153" y="4178516"/>
                </a:lnTo>
                <a:lnTo>
                  <a:pt x="3481145" y="4174206"/>
                </a:lnTo>
                <a:lnTo>
                  <a:pt x="3485518" y="4170989"/>
                </a:lnTo>
                <a:lnTo>
                  <a:pt x="3485779" y="4167297"/>
                </a:lnTo>
                <a:lnTo>
                  <a:pt x="3490675" y="4158573"/>
                </a:lnTo>
                <a:lnTo>
                  <a:pt x="3497285" y="4156078"/>
                </a:lnTo>
                <a:lnTo>
                  <a:pt x="3502589" y="4147064"/>
                </a:lnTo>
                <a:lnTo>
                  <a:pt x="3513637" y="4137947"/>
                </a:lnTo>
                <a:lnTo>
                  <a:pt x="3496942" y="4131345"/>
                </a:lnTo>
                <a:lnTo>
                  <a:pt x="3492226" y="4127591"/>
                </a:lnTo>
                <a:lnTo>
                  <a:pt x="3469215" y="4099739"/>
                </a:lnTo>
                <a:lnTo>
                  <a:pt x="3469231" y="4089711"/>
                </a:lnTo>
                <a:lnTo>
                  <a:pt x="3469215" y="4099739"/>
                </a:lnTo>
                <a:lnTo>
                  <a:pt x="3465592" y="4094291"/>
                </a:lnTo>
                <a:lnTo>
                  <a:pt x="3453564" y="4089690"/>
                </a:lnTo>
                <a:lnTo>
                  <a:pt x="3435596" y="4092166"/>
                </a:lnTo>
                <a:lnTo>
                  <a:pt x="3425592" y="4088184"/>
                </a:lnTo>
                <a:lnTo>
                  <a:pt x="3415082" y="4101389"/>
                </a:lnTo>
                <a:lnTo>
                  <a:pt x="3399285" y="4104072"/>
                </a:lnTo>
                <a:lnTo>
                  <a:pt x="3414282" y="4097056"/>
                </a:lnTo>
                <a:lnTo>
                  <a:pt x="3423895" y="4086079"/>
                </a:lnTo>
                <a:lnTo>
                  <a:pt x="3420778" y="4074358"/>
                </a:lnTo>
                <a:lnTo>
                  <a:pt x="3418183" y="4070932"/>
                </a:lnTo>
                <a:lnTo>
                  <a:pt x="3409713" y="4069013"/>
                </a:lnTo>
                <a:lnTo>
                  <a:pt x="3404393" y="4064246"/>
                </a:lnTo>
                <a:lnTo>
                  <a:pt x="3396445" y="4065835"/>
                </a:lnTo>
                <a:lnTo>
                  <a:pt x="3387600" y="4062079"/>
                </a:lnTo>
                <a:lnTo>
                  <a:pt x="3381888" y="4056919"/>
                </a:lnTo>
                <a:lnTo>
                  <a:pt x="3384254" y="4052770"/>
                </a:lnTo>
                <a:lnTo>
                  <a:pt x="3384417" y="4057394"/>
                </a:lnTo>
                <a:lnTo>
                  <a:pt x="3394307" y="4062285"/>
                </a:lnTo>
                <a:lnTo>
                  <a:pt x="3426147" y="4058880"/>
                </a:lnTo>
                <a:lnTo>
                  <a:pt x="3430765" y="4053802"/>
                </a:lnTo>
                <a:lnTo>
                  <a:pt x="3428840" y="4048580"/>
                </a:lnTo>
                <a:lnTo>
                  <a:pt x="3435302" y="4046207"/>
                </a:lnTo>
                <a:lnTo>
                  <a:pt x="3437114" y="4043524"/>
                </a:lnTo>
                <a:lnTo>
                  <a:pt x="3439431" y="4043586"/>
                </a:lnTo>
                <a:lnTo>
                  <a:pt x="3439448" y="4045815"/>
                </a:lnTo>
                <a:lnTo>
                  <a:pt x="3453417" y="4045856"/>
                </a:lnTo>
                <a:lnTo>
                  <a:pt x="3450463" y="4038632"/>
                </a:lnTo>
                <a:lnTo>
                  <a:pt x="3450398" y="4027278"/>
                </a:lnTo>
                <a:lnTo>
                  <a:pt x="3456975" y="4024450"/>
                </a:lnTo>
                <a:lnTo>
                  <a:pt x="3458884" y="4030375"/>
                </a:lnTo>
                <a:lnTo>
                  <a:pt x="3463421" y="4035969"/>
                </a:lnTo>
                <a:lnTo>
                  <a:pt x="3463095" y="4045877"/>
                </a:lnTo>
                <a:lnTo>
                  <a:pt x="3469296" y="4045897"/>
                </a:lnTo>
                <a:lnTo>
                  <a:pt x="3469296" y="4049654"/>
                </a:lnTo>
                <a:lnTo>
                  <a:pt x="3475139" y="4052110"/>
                </a:lnTo>
                <a:lnTo>
                  <a:pt x="3479219" y="4056506"/>
                </a:lnTo>
                <a:lnTo>
                  <a:pt x="3484539" y="4057105"/>
                </a:lnTo>
                <a:lnTo>
                  <a:pt x="3486905" y="4061645"/>
                </a:lnTo>
                <a:lnTo>
                  <a:pt x="3498656" y="4058921"/>
                </a:lnTo>
                <a:lnTo>
                  <a:pt x="3507109" y="4051181"/>
                </a:lnTo>
                <a:lnTo>
                  <a:pt x="3510161" y="4047094"/>
                </a:lnTo>
                <a:lnTo>
                  <a:pt x="3508823" y="4039354"/>
                </a:lnTo>
                <a:lnTo>
                  <a:pt x="3502915" y="4035040"/>
                </a:lnTo>
                <a:lnTo>
                  <a:pt x="3501316" y="4027031"/>
                </a:lnTo>
                <a:lnTo>
                  <a:pt x="3495228" y="4019991"/>
                </a:lnTo>
                <a:lnTo>
                  <a:pt x="3491165" y="4018154"/>
                </a:lnTo>
                <a:lnTo>
                  <a:pt x="3495783" y="4018877"/>
                </a:lnTo>
                <a:lnTo>
                  <a:pt x="3502556" y="4026700"/>
                </a:lnTo>
                <a:lnTo>
                  <a:pt x="3504661" y="4035288"/>
                </a:lnTo>
                <a:lnTo>
                  <a:pt x="3510161" y="4039210"/>
                </a:lnTo>
                <a:lnTo>
                  <a:pt x="3511075" y="4046289"/>
                </a:lnTo>
                <a:lnTo>
                  <a:pt x="3513996" y="4034916"/>
                </a:lnTo>
                <a:lnTo>
                  <a:pt x="3512299" y="4033884"/>
                </a:lnTo>
                <a:lnTo>
                  <a:pt x="3511418" y="4032996"/>
                </a:lnTo>
                <a:lnTo>
                  <a:pt x="3510928" y="4031283"/>
                </a:lnTo>
                <a:lnTo>
                  <a:pt x="3511956" y="4025008"/>
                </a:lnTo>
                <a:lnTo>
                  <a:pt x="3514796" y="4018175"/>
                </a:lnTo>
                <a:lnTo>
                  <a:pt x="3512625" y="4011217"/>
                </a:lnTo>
                <a:lnTo>
                  <a:pt x="3506750" y="4004982"/>
                </a:lnTo>
                <a:lnTo>
                  <a:pt x="3512527" y="4010185"/>
                </a:lnTo>
                <a:lnTo>
                  <a:pt x="3515236" y="4018092"/>
                </a:lnTo>
                <a:lnTo>
                  <a:pt x="3512511" y="4025317"/>
                </a:lnTo>
                <a:lnTo>
                  <a:pt x="3511613" y="4030189"/>
                </a:lnTo>
                <a:lnTo>
                  <a:pt x="3511711" y="4032563"/>
                </a:lnTo>
                <a:lnTo>
                  <a:pt x="3513507" y="4034545"/>
                </a:lnTo>
                <a:lnTo>
                  <a:pt x="3511891" y="4031097"/>
                </a:lnTo>
                <a:lnTo>
                  <a:pt x="3515498" y="4018216"/>
                </a:lnTo>
                <a:lnTo>
                  <a:pt x="3512870" y="4010226"/>
                </a:lnTo>
                <a:lnTo>
                  <a:pt x="3502572" y="4001204"/>
                </a:lnTo>
                <a:lnTo>
                  <a:pt x="3488619" y="3979400"/>
                </a:lnTo>
                <a:lnTo>
                  <a:pt x="3491589" y="3971264"/>
                </a:lnTo>
                <a:lnTo>
                  <a:pt x="3494070" y="3973102"/>
                </a:lnTo>
                <a:lnTo>
                  <a:pt x="3494168" y="3975580"/>
                </a:lnTo>
                <a:lnTo>
                  <a:pt x="3496567" y="3975951"/>
                </a:lnTo>
                <a:lnTo>
                  <a:pt x="3499276" y="3983096"/>
                </a:lnTo>
                <a:lnTo>
                  <a:pt x="3508366" y="3988300"/>
                </a:lnTo>
                <a:lnTo>
                  <a:pt x="3507680" y="3990674"/>
                </a:lnTo>
                <a:lnTo>
                  <a:pt x="3509361" y="3991872"/>
                </a:lnTo>
                <a:lnTo>
                  <a:pt x="3510210" y="3987205"/>
                </a:lnTo>
                <a:lnTo>
                  <a:pt x="3539700" y="3987226"/>
                </a:lnTo>
                <a:lnTo>
                  <a:pt x="3539700" y="3973122"/>
                </a:lnTo>
                <a:lnTo>
                  <a:pt x="3543029" y="3977851"/>
                </a:lnTo>
                <a:lnTo>
                  <a:pt x="3543013" y="3957634"/>
                </a:lnTo>
                <a:lnTo>
                  <a:pt x="3552919" y="3956312"/>
                </a:lnTo>
                <a:lnTo>
                  <a:pt x="3543127" y="3948588"/>
                </a:lnTo>
                <a:lnTo>
                  <a:pt x="3543013" y="3924029"/>
                </a:lnTo>
                <a:lnTo>
                  <a:pt x="3539520" y="3924029"/>
                </a:lnTo>
                <a:lnTo>
                  <a:pt x="3537627" y="3927437"/>
                </a:lnTo>
                <a:lnTo>
                  <a:pt x="3538851" y="3917563"/>
                </a:lnTo>
                <a:lnTo>
                  <a:pt x="3536273" y="3915084"/>
                </a:lnTo>
                <a:lnTo>
                  <a:pt x="3535783" y="3909093"/>
                </a:lnTo>
                <a:lnTo>
                  <a:pt x="3525910" y="3912543"/>
                </a:lnTo>
                <a:lnTo>
                  <a:pt x="3509769" y="3912336"/>
                </a:lnTo>
                <a:lnTo>
                  <a:pt x="3509312" y="3895519"/>
                </a:lnTo>
                <a:lnTo>
                  <a:pt x="3512984" y="3891325"/>
                </a:lnTo>
                <a:lnTo>
                  <a:pt x="3529271" y="3891263"/>
                </a:lnTo>
                <a:lnTo>
                  <a:pt x="3539912" y="3888577"/>
                </a:lnTo>
                <a:lnTo>
                  <a:pt x="3547419" y="3883040"/>
                </a:lnTo>
                <a:lnTo>
                  <a:pt x="3546685" y="3878721"/>
                </a:lnTo>
                <a:lnTo>
                  <a:pt x="3549116" y="3885168"/>
                </a:lnTo>
                <a:lnTo>
                  <a:pt x="3548578" y="3889962"/>
                </a:lnTo>
                <a:lnTo>
                  <a:pt x="3547778" y="3886862"/>
                </a:lnTo>
                <a:lnTo>
                  <a:pt x="3541854" y="3888309"/>
                </a:lnTo>
                <a:lnTo>
                  <a:pt x="3541397" y="3896656"/>
                </a:lnTo>
                <a:lnTo>
                  <a:pt x="3546783" y="3897792"/>
                </a:lnTo>
                <a:close/>
                <a:moveTo>
                  <a:pt x="3412128" y="4093445"/>
                </a:moveTo>
                <a:lnTo>
                  <a:pt x="3412128" y="4093445"/>
                </a:lnTo>
                <a:lnTo>
                  <a:pt x="3409191" y="4090392"/>
                </a:lnTo>
                <a:lnTo>
                  <a:pt x="3409533" y="4084593"/>
                </a:lnTo>
                <a:lnTo>
                  <a:pt x="3407037" y="4080611"/>
                </a:lnTo>
                <a:lnTo>
                  <a:pt x="3409305" y="4076525"/>
                </a:lnTo>
                <a:lnTo>
                  <a:pt x="3405241" y="4075967"/>
                </a:lnTo>
                <a:lnTo>
                  <a:pt x="3405927" y="4071180"/>
                </a:lnTo>
                <a:lnTo>
                  <a:pt x="3408505" y="4070272"/>
                </a:lnTo>
                <a:lnTo>
                  <a:pt x="3416208" y="4070953"/>
                </a:lnTo>
                <a:lnTo>
                  <a:pt x="3419701" y="4075390"/>
                </a:lnTo>
                <a:lnTo>
                  <a:pt x="3420141" y="4079930"/>
                </a:lnTo>
                <a:lnTo>
                  <a:pt x="3418232" y="4081539"/>
                </a:lnTo>
                <a:lnTo>
                  <a:pt x="3414837" y="4092207"/>
                </a:lnTo>
                <a:lnTo>
                  <a:pt x="3412128" y="4093445"/>
                </a:lnTo>
                <a:close/>
                <a:moveTo>
                  <a:pt x="3393948" y="4042677"/>
                </a:moveTo>
                <a:lnTo>
                  <a:pt x="3393948" y="4042677"/>
                </a:lnTo>
                <a:lnTo>
                  <a:pt x="3391337" y="4034565"/>
                </a:lnTo>
                <a:lnTo>
                  <a:pt x="3392235" y="4032336"/>
                </a:lnTo>
                <a:lnTo>
                  <a:pt x="3387502" y="4025214"/>
                </a:lnTo>
                <a:lnTo>
                  <a:pt x="3391011" y="4027072"/>
                </a:lnTo>
                <a:lnTo>
                  <a:pt x="3397522" y="4026618"/>
                </a:lnTo>
                <a:lnTo>
                  <a:pt x="3401945" y="4030746"/>
                </a:lnTo>
                <a:lnTo>
                  <a:pt x="3402385" y="4041315"/>
                </a:lnTo>
                <a:lnTo>
                  <a:pt x="3393948" y="4042677"/>
                </a:lnTo>
                <a:close/>
                <a:moveTo>
                  <a:pt x="3448097" y="4044514"/>
                </a:moveTo>
                <a:lnTo>
                  <a:pt x="3448097" y="4044514"/>
                </a:lnTo>
                <a:lnTo>
                  <a:pt x="3439431" y="4043586"/>
                </a:lnTo>
                <a:lnTo>
                  <a:pt x="3439480" y="4020425"/>
                </a:lnTo>
                <a:lnTo>
                  <a:pt x="3449990" y="4030292"/>
                </a:lnTo>
                <a:lnTo>
                  <a:pt x="3450137" y="4043235"/>
                </a:lnTo>
                <a:lnTo>
                  <a:pt x="3448097" y="4044514"/>
                </a:lnTo>
                <a:close/>
              </a:path>
            </a:pathLst>
          </a:custGeom>
          <a:solidFill>
            <a:srgbClr val="BD002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ECC5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51" name="My new Shape"/>
          <p:cNvSpPr/>
          <p:nvPr/>
        </p:nvSpPr>
        <p:spPr>
          <a:xfrm>
            <a:off x="2280819" y="963093"/>
            <a:ext cx="3149201" cy="3461106"/>
          </a:xfrm>
          <a:custGeom>
            <a:avLst/>
            <a:gdLst/>
            <a:ahLst/>
            <a:cxnLst/>
            <a:rect l="l" t="t" r="r" b="b"/>
            <a:pathLst>
              <a:path w="3149201" h="3461106">
                <a:moveTo>
                  <a:pt x="2968150" y="3373394"/>
                </a:moveTo>
                <a:lnTo>
                  <a:pt x="2968150" y="3373394"/>
                </a:lnTo>
                <a:lnTo>
                  <a:pt x="2968900" y="3370969"/>
                </a:lnTo>
                <a:lnTo>
                  <a:pt x="2964657" y="3362116"/>
                </a:lnTo>
                <a:lnTo>
                  <a:pt x="2965555" y="3360892"/>
                </a:lnTo>
                <a:lnTo>
                  <a:pt x="2973274" y="3368315"/>
                </a:lnTo>
                <a:lnTo>
                  <a:pt x="2969684" y="3370803"/>
                </a:lnTo>
                <a:lnTo>
                  <a:pt x="2970434" y="3373249"/>
                </a:lnTo>
                <a:lnTo>
                  <a:pt x="2968150" y="3373394"/>
                </a:lnTo>
                <a:close/>
                <a:moveTo>
                  <a:pt x="2966012" y="3402167"/>
                </a:moveTo>
                <a:lnTo>
                  <a:pt x="2966012" y="3402167"/>
                </a:lnTo>
                <a:lnTo>
                  <a:pt x="2962927" y="3395576"/>
                </a:lnTo>
                <a:lnTo>
                  <a:pt x="2962030" y="3387139"/>
                </a:lnTo>
                <a:lnTo>
                  <a:pt x="2956562" y="3385522"/>
                </a:lnTo>
                <a:lnTo>
                  <a:pt x="2963678" y="3384941"/>
                </a:lnTo>
                <a:lnTo>
                  <a:pt x="2963711" y="3395078"/>
                </a:lnTo>
                <a:lnTo>
                  <a:pt x="2966012" y="3402167"/>
                </a:lnTo>
                <a:close/>
                <a:moveTo>
                  <a:pt x="3077524" y="3461106"/>
                </a:moveTo>
                <a:lnTo>
                  <a:pt x="3077524" y="3461106"/>
                </a:lnTo>
                <a:lnTo>
                  <a:pt x="3072857" y="3451554"/>
                </a:lnTo>
                <a:lnTo>
                  <a:pt x="3065056" y="3422542"/>
                </a:lnTo>
                <a:lnTo>
                  <a:pt x="3052359" y="3422873"/>
                </a:lnTo>
                <a:lnTo>
                  <a:pt x="3052082" y="3425630"/>
                </a:lnTo>
                <a:lnTo>
                  <a:pt x="3056390" y="3429339"/>
                </a:lnTo>
                <a:lnTo>
                  <a:pt x="3051560" y="3434064"/>
                </a:lnTo>
                <a:lnTo>
                  <a:pt x="3062755" y="3444239"/>
                </a:lnTo>
                <a:lnTo>
                  <a:pt x="3065937" y="3456341"/>
                </a:lnTo>
                <a:lnTo>
                  <a:pt x="3060111" y="3443431"/>
                </a:lnTo>
                <a:lnTo>
                  <a:pt x="3033118" y="3420158"/>
                </a:lnTo>
                <a:lnTo>
                  <a:pt x="3041278" y="3406748"/>
                </a:lnTo>
                <a:lnTo>
                  <a:pt x="3044559" y="3396301"/>
                </a:lnTo>
                <a:lnTo>
                  <a:pt x="3058953" y="3398892"/>
                </a:lnTo>
                <a:lnTo>
                  <a:pt x="3070115" y="3408883"/>
                </a:lnTo>
                <a:lnTo>
                  <a:pt x="3077884" y="3424220"/>
                </a:lnTo>
                <a:lnTo>
                  <a:pt x="3077524" y="3461106"/>
                </a:lnTo>
                <a:close/>
                <a:moveTo>
                  <a:pt x="3086582" y="3385563"/>
                </a:moveTo>
                <a:lnTo>
                  <a:pt x="3086582" y="3385563"/>
                </a:lnTo>
                <a:lnTo>
                  <a:pt x="3081490" y="3384299"/>
                </a:lnTo>
                <a:lnTo>
                  <a:pt x="3072955" y="3379469"/>
                </a:lnTo>
                <a:lnTo>
                  <a:pt x="3076757" y="3377209"/>
                </a:lnTo>
                <a:lnTo>
                  <a:pt x="3080038" y="3378287"/>
                </a:lnTo>
                <a:lnTo>
                  <a:pt x="3086353" y="3383076"/>
                </a:lnTo>
                <a:lnTo>
                  <a:pt x="3086582" y="3385563"/>
                </a:lnTo>
                <a:close/>
                <a:moveTo>
                  <a:pt x="3143815" y="3409837"/>
                </a:moveTo>
                <a:lnTo>
                  <a:pt x="3143815" y="3409837"/>
                </a:lnTo>
                <a:lnTo>
                  <a:pt x="3128850" y="3407204"/>
                </a:lnTo>
                <a:lnTo>
                  <a:pt x="3100927" y="3395907"/>
                </a:lnTo>
                <a:lnTo>
                  <a:pt x="3085113" y="3378992"/>
                </a:lnTo>
                <a:lnTo>
                  <a:pt x="3077231" y="3374099"/>
                </a:lnTo>
                <a:lnTo>
                  <a:pt x="3052474" y="3383988"/>
                </a:lnTo>
                <a:lnTo>
                  <a:pt x="3045962" y="3388300"/>
                </a:lnTo>
                <a:lnTo>
                  <a:pt x="3040152" y="3385916"/>
                </a:lnTo>
                <a:lnTo>
                  <a:pt x="3050319" y="3381500"/>
                </a:lnTo>
                <a:lnTo>
                  <a:pt x="3060813" y="3379780"/>
                </a:lnTo>
                <a:lnTo>
                  <a:pt x="3060242" y="3378142"/>
                </a:lnTo>
                <a:lnTo>
                  <a:pt x="3059263" y="3379261"/>
                </a:lnTo>
                <a:lnTo>
                  <a:pt x="3060128" y="3375385"/>
                </a:lnTo>
                <a:lnTo>
                  <a:pt x="3060601" y="3363629"/>
                </a:lnTo>
                <a:lnTo>
                  <a:pt x="3059818" y="3372917"/>
                </a:lnTo>
                <a:lnTo>
                  <a:pt x="3058006" y="3372876"/>
                </a:lnTo>
                <a:lnTo>
                  <a:pt x="3058871" y="3362406"/>
                </a:lnTo>
                <a:lnTo>
                  <a:pt x="3056945" y="3359835"/>
                </a:lnTo>
                <a:lnTo>
                  <a:pt x="3058153" y="3353532"/>
                </a:lnTo>
                <a:lnTo>
                  <a:pt x="3054563" y="3352640"/>
                </a:lnTo>
                <a:lnTo>
                  <a:pt x="3052392" y="3346876"/>
                </a:lnTo>
                <a:lnTo>
                  <a:pt x="3059507" y="3345217"/>
                </a:lnTo>
                <a:lnTo>
                  <a:pt x="3056407" y="3335160"/>
                </a:lnTo>
                <a:lnTo>
                  <a:pt x="3059556" y="3332982"/>
                </a:lnTo>
                <a:lnTo>
                  <a:pt x="3082665" y="3332692"/>
                </a:lnTo>
                <a:lnTo>
                  <a:pt x="3081213" y="3329063"/>
                </a:lnTo>
                <a:lnTo>
                  <a:pt x="3094579" y="3332671"/>
                </a:lnTo>
                <a:lnTo>
                  <a:pt x="3098659" y="3331261"/>
                </a:lnTo>
                <a:lnTo>
                  <a:pt x="3149201" y="3333045"/>
                </a:lnTo>
                <a:lnTo>
                  <a:pt x="3148956" y="3408572"/>
                </a:lnTo>
                <a:lnTo>
                  <a:pt x="3143815" y="3409837"/>
                </a:lnTo>
                <a:close/>
                <a:moveTo>
                  <a:pt x="2730697" y="3175566"/>
                </a:moveTo>
                <a:lnTo>
                  <a:pt x="2730697" y="3175566"/>
                </a:lnTo>
                <a:lnTo>
                  <a:pt x="2731121" y="3173303"/>
                </a:lnTo>
                <a:lnTo>
                  <a:pt x="2726748" y="3165892"/>
                </a:lnTo>
                <a:lnTo>
                  <a:pt x="2726829" y="3162570"/>
                </a:lnTo>
                <a:lnTo>
                  <a:pt x="2739853" y="3166370"/>
                </a:lnTo>
                <a:lnTo>
                  <a:pt x="2744487" y="3163110"/>
                </a:lnTo>
                <a:lnTo>
                  <a:pt x="2726715" y="3160453"/>
                </a:lnTo>
                <a:lnTo>
                  <a:pt x="2723876" y="3165560"/>
                </a:lnTo>
                <a:lnTo>
                  <a:pt x="2727417" y="3175359"/>
                </a:lnTo>
                <a:lnTo>
                  <a:pt x="2716026" y="3174383"/>
                </a:lnTo>
                <a:lnTo>
                  <a:pt x="2708470" y="3161429"/>
                </a:lnTo>
                <a:lnTo>
                  <a:pt x="2707588" y="3160972"/>
                </a:lnTo>
                <a:lnTo>
                  <a:pt x="2704749" y="3161055"/>
                </a:lnTo>
                <a:lnTo>
                  <a:pt x="2702138" y="3157318"/>
                </a:lnTo>
                <a:lnTo>
                  <a:pt x="2702709" y="3156446"/>
                </a:lnTo>
                <a:lnTo>
                  <a:pt x="2705451" y="3155325"/>
                </a:lnTo>
                <a:lnTo>
                  <a:pt x="2709351" y="3152501"/>
                </a:lnTo>
                <a:lnTo>
                  <a:pt x="2712223" y="3141871"/>
                </a:lnTo>
                <a:lnTo>
                  <a:pt x="2711162" y="3137822"/>
                </a:lnTo>
                <a:lnTo>
                  <a:pt x="2712517" y="3135891"/>
                </a:lnTo>
                <a:lnTo>
                  <a:pt x="2711978" y="3134126"/>
                </a:lnTo>
                <a:lnTo>
                  <a:pt x="2709498" y="3134001"/>
                </a:lnTo>
                <a:lnTo>
                  <a:pt x="2712191" y="3135641"/>
                </a:lnTo>
                <a:lnTo>
                  <a:pt x="2706772" y="3137448"/>
                </a:lnTo>
                <a:lnTo>
                  <a:pt x="2710575" y="3137199"/>
                </a:lnTo>
                <a:lnTo>
                  <a:pt x="2711815" y="3141518"/>
                </a:lnTo>
                <a:lnTo>
                  <a:pt x="2709057" y="3152397"/>
                </a:lnTo>
                <a:lnTo>
                  <a:pt x="2701876" y="3156799"/>
                </a:lnTo>
                <a:lnTo>
                  <a:pt x="2702382" y="3159539"/>
                </a:lnTo>
                <a:lnTo>
                  <a:pt x="2696948" y="3161283"/>
                </a:lnTo>
                <a:lnTo>
                  <a:pt x="2699151" y="3163027"/>
                </a:lnTo>
                <a:lnTo>
                  <a:pt x="2702317" y="3160017"/>
                </a:lnTo>
                <a:lnTo>
                  <a:pt x="2705010" y="3161698"/>
                </a:lnTo>
                <a:lnTo>
                  <a:pt x="2707850" y="3161387"/>
                </a:lnTo>
                <a:lnTo>
                  <a:pt x="2715487" y="3175047"/>
                </a:lnTo>
                <a:lnTo>
                  <a:pt x="2709041" y="3177725"/>
                </a:lnTo>
                <a:lnTo>
                  <a:pt x="2706903" y="3181192"/>
                </a:lnTo>
                <a:lnTo>
                  <a:pt x="2691236" y="3173988"/>
                </a:lnTo>
                <a:lnTo>
                  <a:pt x="2690485" y="3176251"/>
                </a:lnTo>
                <a:lnTo>
                  <a:pt x="2686618" y="3177725"/>
                </a:lnTo>
                <a:lnTo>
                  <a:pt x="2690338" y="3174466"/>
                </a:lnTo>
                <a:lnTo>
                  <a:pt x="2685149" y="3177974"/>
                </a:lnTo>
                <a:lnTo>
                  <a:pt x="2680579" y="3176687"/>
                </a:lnTo>
                <a:lnTo>
                  <a:pt x="2678588" y="3168072"/>
                </a:lnTo>
                <a:lnTo>
                  <a:pt x="2684039" y="3155034"/>
                </a:lnTo>
                <a:lnTo>
                  <a:pt x="2683925" y="3153788"/>
                </a:lnTo>
                <a:lnTo>
                  <a:pt x="2678572" y="3167221"/>
                </a:lnTo>
                <a:lnTo>
                  <a:pt x="2675308" y="3161823"/>
                </a:lnTo>
                <a:lnTo>
                  <a:pt x="2660783" y="3167200"/>
                </a:lnTo>
                <a:lnTo>
                  <a:pt x="2656198" y="3161740"/>
                </a:lnTo>
                <a:lnTo>
                  <a:pt x="2660359" y="3167221"/>
                </a:lnTo>
                <a:lnTo>
                  <a:pt x="2660685" y="3170708"/>
                </a:lnTo>
                <a:lnTo>
                  <a:pt x="2650975" y="3178306"/>
                </a:lnTo>
                <a:lnTo>
                  <a:pt x="2650127" y="3183413"/>
                </a:lnTo>
                <a:lnTo>
                  <a:pt x="2638997" y="3186879"/>
                </a:lnTo>
                <a:lnTo>
                  <a:pt x="2634786" y="3183994"/>
                </a:lnTo>
                <a:lnTo>
                  <a:pt x="2634166" y="3180465"/>
                </a:lnTo>
                <a:lnTo>
                  <a:pt x="2634982" y="3177144"/>
                </a:lnTo>
                <a:lnTo>
                  <a:pt x="2639372" y="3172328"/>
                </a:lnTo>
                <a:lnTo>
                  <a:pt x="2639731" y="3171144"/>
                </a:lnTo>
                <a:lnTo>
                  <a:pt x="2639388" y="3167698"/>
                </a:lnTo>
                <a:lnTo>
                  <a:pt x="2637658" y="3166058"/>
                </a:lnTo>
                <a:lnTo>
                  <a:pt x="2630543" y="3162737"/>
                </a:lnTo>
                <a:lnTo>
                  <a:pt x="2627899" y="3159851"/>
                </a:lnTo>
                <a:lnTo>
                  <a:pt x="2628715" y="3147684"/>
                </a:lnTo>
                <a:lnTo>
                  <a:pt x="2631489" y="3145172"/>
                </a:lnTo>
                <a:lnTo>
                  <a:pt x="2635243" y="3145276"/>
                </a:lnTo>
                <a:lnTo>
                  <a:pt x="2635210" y="3144155"/>
                </a:lnTo>
                <a:lnTo>
                  <a:pt x="2631163" y="3144881"/>
                </a:lnTo>
                <a:lnTo>
                  <a:pt x="2628291" y="3147726"/>
                </a:lnTo>
                <a:lnTo>
                  <a:pt x="2627491" y="3159311"/>
                </a:lnTo>
                <a:lnTo>
                  <a:pt x="2629156" y="3162301"/>
                </a:lnTo>
                <a:lnTo>
                  <a:pt x="2638376" y="3166930"/>
                </a:lnTo>
                <a:lnTo>
                  <a:pt x="2639470" y="3168778"/>
                </a:lnTo>
                <a:lnTo>
                  <a:pt x="2638899" y="3172431"/>
                </a:lnTo>
                <a:lnTo>
                  <a:pt x="2633399" y="3178701"/>
                </a:lnTo>
                <a:lnTo>
                  <a:pt x="2638327" y="3171726"/>
                </a:lnTo>
                <a:lnTo>
                  <a:pt x="2637887" y="3167408"/>
                </a:lnTo>
                <a:lnTo>
                  <a:pt x="2629417" y="3162965"/>
                </a:lnTo>
                <a:lnTo>
                  <a:pt x="2621861" y="3162840"/>
                </a:lnTo>
                <a:lnTo>
                  <a:pt x="2621600" y="3166743"/>
                </a:lnTo>
                <a:lnTo>
                  <a:pt x="2628177" y="3173905"/>
                </a:lnTo>
                <a:lnTo>
                  <a:pt x="2627964" y="3177497"/>
                </a:lnTo>
                <a:lnTo>
                  <a:pt x="2612771" y="3177808"/>
                </a:lnTo>
                <a:lnTo>
                  <a:pt x="2632909" y="3207864"/>
                </a:lnTo>
                <a:lnTo>
                  <a:pt x="2638719" y="3225193"/>
                </a:lnTo>
                <a:lnTo>
                  <a:pt x="2632942" y="3208943"/>
                </a:lnTo>
                <a:lnTo>
                  <a:pt x="2626512" y="3198856"/>
                </a:lnTo>
                <a:lnTo>
                  <a:pt x="2632273" y="3209150"/>
                </a:lnTo>
                <a:lnTo>
                  <a:pt x="2632893" y="3214961"/>
                </a:lnTo>
                <a:lnTo>
                  <a:pt x="2636483" y="3221457"/>
                </a:lnTo>
                <a:lnTo>
                  <a:pt x="2636320" y="3225815"/>
                </a:lnTo>
                <a:lnTo>
                  <a:pt x="2638735" y="3228949"/>
                </a:lnTo>
                <a:lnTo>
                  <a:pt x="2631457" y="3229032"/>
                </a:lnTo>
                <a:lnTo>
                  <a:pt x="2629123" y="3232933"/>
                </a:lnTo>
                <a:lnTo>
                  <a:pt x="2617716" y="3236440"/>
                </a:lnTo>
                <a:lnTo>
                  <a:pt x="2615839" y="3238764"/>
                </a:lnTo>
                <a:lnTo>
                  <a:pt x="2578630" y="3238702"/>
                </a:lnTo>
                <a:lnTo>
                  <a:pt x="2579266" y="3236129"/>
                </a:lnTo>
                <a:lnTo>
                  <a:pt x="2571710" y="3236295"/>
                </a:lnTo>
                <a:lnTo>
                  <a:pt x="2565656" y="3232497"/>
                </a:lnTo>
                <a:lnTo>
                  <a:pt x="2558589" y="3234718"/>
                </a:lnTo>
                <a:lnTo>
                  <a:pt x="2559683" y="3228326"/>
                </a:lnTo>
                <a:lnTo>
                  <a:pt x="2557316" y="3224466"/>
                </a:lnTo>
                <a:lnTo>
                  <a:pt x="2557724" y="3218739"/>
                </a:lnTo>
                <a:lnTo>
                  <a:pt x="2554982" y="3214339"/>
                </a:lnTo>
                <a:lnTo>
                  <a:pt x="2567598" y="3185800"/>
                </a:lnTo>
                <a:lnTo>
                  <a:pt x="2566684" y="3176230"/>
                </a:lnTo>
                <a:lnTo>
                  <a:pt x="2568642" y="3176230"/>
                </a:lnTo>
                <a:lnTo>
                  <a:pt x="2570372" y="3171414"/>
                </a:lnTo>
                <a:lnTo>
                  <a:pt x="2563289" y="3170335"/>
                </a:lnTo>
                <a:lnTo>
                  <a:pt x="2559487" y="3159041"/>
                </a:lnTo>
                <a:lnTo>
                  <a:pt x="2554982" y="3151297"/>
                </a:lnTo>
                <a:lnTo>
                  <a:pt x="2563893" y="3147456"/>
                </a:lnTo>
                <a:lnTo>
                  <a:pt x="2563501" y="3143905"/>
                </a:lnTo>
                <a:lnTo>
                  <a:pt x="2554379" y="3136908"/>
                </a:lnTo>
                <a:lnTo>
                  <a:pt x="2532053" y="3149740"/>
                </a:lnTo>
                <a:lnTo>
                  <a:pt x="2526521" y="3150300"/>
                </a:lnTo>
                <a:lnTo>
                  <a:pt x="2525183" y="3147103"/>
                </a:lnTo>
                <a:lnTo>
                  <a:pt x="2522490" y="3148099"/>
                </a:lnTo>
                <a:lnTo>
                  <a:pt x="2519307" y="3143947"/>
                </a:lnTo>
                <a:lnTo>
                  <a:pt x="2514787" y="3141787"/>
                </a:lnTo>
                <a:lnTo>
                  <a:pt x="2514950" y="3137406"/>
                </a:lnTo>
                <a:lnTo>
                  <a:pt x="2512127" y="3132506"/>
                </a:lnTo>
                <a:lnTo>
                  <a:pt x="2515880" y="3132610"/>
                </a:lnTo>
                <a:lnTo>
                  <a:pt x="2518916" y="3127065"/>
                </a:lnTo>
                <a:lnTo>
                  <a:pt x="2525672" y="3129267"/>
                </a:lnTo>
                <a:lnTo>
                  <a:pt x="2524595" y="3124490"/>
                </a:lnTo>
                <a:lnTo>
                  <a:pt x="2529083" y="3124823"/>
                </a:lnTo>
                <a:lnTo>
                  <a:pt x="2540197" y="3120399"/>
                </a:lnTo>
                <a:lnTo>
                  <a:pt x="2541421" y="3123826"/>
                </a:lnTo>
                <a:lnTo>
                  <a:pt x="2548977" y="3120545"/>
                </a:lnTo>
                <a:lnTo>
                  <a:pt x="2546431" y="3123411"/>
                </a:lnTo>
                <a:lnTo>
                  <a:pt x="2551033" y="3123639"/>
                </a:lnTo>
                <a:lnTo>
                  <a:pt x="2550282" y="3127086"/>
                </a:lnTo>
                <a:lnTo>
                  <a:pt x="2557643" y="3120109"/>
                </a:lnTo>
                <a:lnTo>
                  <a:pt x="2555244" y="3104845"/>
                </a:lnTo>
                <a:lnTo>
                  <a:pt x="2573799" y="3102498"/>
                </a:lnTo>
                <a:lnTo>
                  <a:pt x="2579903" y="3096682"/>
                </a:lnTo>
                <a:lnTo>
                  <a:pt x="2576378" y="3099216"/>
                </a:lnTo>
                <a:lnTo>
                  <a:pt x="2576182" y="3090929"/>
                </a:lnTo>
                <a:lnTo>
                  <a:pt x="2573358" y="3086858"/>
                </a:lnTo>
                <a:lnTo>
                  <a:pt x="2571155" y="3087024"/>
                </a:lnTo>
                <a:lnTo>
                  <a:pt x="2568120" y="3083576"/>
                </a:lnTo>
                <a:lnTo>
                  <a:pt x="2563322" y="3083264"/>
                </a:lnTo>
                <a:lnTo>
                  <a:pt x="2563126" y="3073356"/>
                </a:lnTo>
                <a:lnTo>
                  <a:pt x="2560025" y="3075080"/>
                </a:lnTo>
                <a:lnTo>
                  <a:pt x="2547492" y="3045476"/>
                </a:lnTo>
                <a:lnTo>
                  <a:pt x="2554134" y="3043461"/>
                </a:lnTo>
                <a:lnTo>
                  <a:pt x="2554036" y="3035129"/>
                </a:lnTo>
                <a:lnTo>
                  <a:pt x="2551653" y="3032033"/>
                </a:lnTo>
                <a:lnTo>
                  <a:pt x="2544864" y="3036916"/>
                </a:lnTo>
                <a:lnTo>
                  <a:pt x="2541600" y="3036583"/>
                </a:lnTo>
                <a:lnTo>
                  <a:pt x="2536264" y="3030163"/>
                </a:lnTo>
                <a:lnTo>
                  <a:pt x="2528381" y="3028085"/>
                </a:lnTo>
                <a:lnTo>
                  <a:pt x="2519079" y="3034485"/>
                </a:lnTo>
                <a:lnTo>
                  <a:pt x="2509744" y="3034402"/>
                </a:lnTo>
                <a:lnTo>
                  <a:pt x="2501992" y="3026589"/>
                </a:lnTo>
                <a:lnTo>
                  <a:pt x="2496541" y="3024448"/>
                </a:lnTo>
                <a:lnTo>
                  <a:pt x="2495497" y="3018692"/>
                </a:lnTo>
                <a:lnTo>
                  <a:pt x="2492396" y="3015700"/>
                </a:lnTo>
                <a:lnTo>
                  <a:pt x="2494550" y="3012583"/>
                </a:lnTo>
                <a:lnTo>
                  <a:pt x="2501568" y="3012978"/>
                </a:lnTo>
                <a:lnTo>
                  <a:pt x="2503363" y="3008406"/>
                </a:lnTo>
                <a:lnTo>
                  <a:pt x="2502384" y="3004665"/>
                </a:lnTo>
                <a:lnTo>
                  <a:pt x="2504669" y="3001132"/>
                </a:lnTo>
                <a:lnTo>
                  <a:pt x="2495334" y="2996185"/>
                </a:lnTo>
                <a:lnTo>
                  <a:pt x="2494779" y="2992839"/>
                </a:lnTo>
                <a:lnTo>
                  <a:pt x="2492135" y="2991447"/>
                </a:lnTo>
                <a:lnTo>
                  <a:pt x="2514722" y="2978560"/>
                </a:lnTo>
                <a:lnTo>
                  <a:pt x="2512812" y="2978186"/>
                </a:lnTo>
                <a:lnTo>
                  <a:pt x="2511294" y="2974673"/>
                </a:lnTo>
                <a:lnTo>
                  <a:pt x="2523110" y="2972968"/>
                </a:lnTo>
                <a:lnTo>
                  <a:pt x="2534534" y="2965194"/>
                </a:lnTo>
                <a:lnTo>
                  <a:pt x="2531792" y="2960080"/>
                </a:lnTo>
                <a:lnTo>
                  <a:pt x="2528283" y="2958500"/>
                </a:lnTo>
                <a:lnTo>
                  <a:pt x="2525019" y="2951723"/>
                </a:lnTo>
                <a:lnTo>
                  <a:pt x="2528185" y="2954612"/>
                </a:lnTo>
                <a:lnTo>
                  <a:pt x="2530340" y="2954155"/>
                </a:lnTo>
                <a:lnTo>
                  <a:pt x="2529719" y="2956275"/>
                </a:lnTo>
                <a:lnTo>
                  <a:pt x="2540213" y="2947170"/>
                </a:lnTo>
                <a:lnTo>
                  <a:pt x="2546170" y="2951515"/>
                </a:lnTo>
                <a:lnTo>
                  <a:pt x="2540050" y="2935797"/>
                </a:lnTo>
                <a:lnTo>
                  <a:pt x="2533750" y="2924652"/>
                </a:lnTo>
                <a:lnTo>
                  <a:pt x="2532331" y="2915690"/>
                </a:lnTo>
                <a:lnTo>
                  <a:pt x="2533571" y="2909846"/>
                </a:lnTo>
                <a:lnTo>
                  <a:pt x="2530878" y="2903254"/>
                </a:lnTo>
                <a:lnTo>
                  <a:pt x="2529050" y="2886595"/>
                </a:lnTo>
                <a:lnTo>
                  <a:pt x="2526423" y="2877443"/>
                </a:lnTo>
                <a:lnTo>
                  <a:pt x="2629613" y="2877839"/>
                </a:lnTo>
                <a:lnTo>
                  <a:pt x="2629678" y="2903961"/>
                </a:lnTo>
                <a:lnTo>
                  <a:pt x="2636369" y="2899656"/>
                </a:lnTo>
                <a:lnTo>
                  <a:pt x="2635259" y="2898076"/>
                </a:lnTo>
                <a:lnTo>
                  <a:pt x="2637691" y="2898783"/>
                </a:lnTo>
                <a:lnTo>
                  <a:pt x="2647728" y="2892211"/>
                </a:lnTo>
                <a:lnTo>
                  <a:pt x="2650698" y="2877651"/>
                </a:lnTo>
                <a:lnTo>
                  <a:pt x="2714377" y="2877443"/>
                </a:lnTo>
                <a:lnTo>
                  <a:pt x="2713888" y="2874947"/>
                </a:lnTo>
                <a:lnTo>
                  <a:pt x="2708829" y="2872243"/>
                </a:lnTo>
                <a:lnTo>
                  <a:pt x="2713578" y="2862279"/>
                </a:lnTo>
                <a:lnTo>
                  <a:pt x="2752402" y="2861427"/>
                </a:lnTo>
                <a:lnTo>
                  <a:pt x="2756384" y="2865795"/>
                </a:lnTo>
                <a:lnTo>
                  <a:pt x="2759420" y="2866190"/>
                </a:lnTo>
                <a:lnTo>
                  <a:pt x="2761248" y="2871474"/>
                </a:lnTo>
                <a:lnTo>
                  <a:pt x="2767286" y="2878504"/>
                </a:lnTo>
                <a:lnTo>
                  <a:pt x="2821663" y="2877755"/>
                </a:lnTo>
                <a:lnTo>
                  <a:pt x="2824454" y="2879835"/>
                </a:lnTo>
                <a:lnTo>
                  <a:pt x="2824503" y="2884058"/>
                </a:lnTo>
                <a:lnTo>
                  <a:pt x="2827702" y="2886138"/>
                </a:lnTo>
                <a:lnTo>
                  <a:pt x="2831243" y="2885826"/>
                </a:lnTo>
                <a:lnTo>
                  <a:pt x="2838375" y="2880667"/>
                </a:lnTo>
                <a:lnTo>
                  <a:pt x="2843924" y="2883746"/>
                </a:lnTo>
                <a:lnTo>
                  <a:pt x="2849064" y="2883538"/>
                </a:lnTo>
                <a:lnTo>
                  <a:pt x="2854026" y="2882061"/>
                </a:lnTo>
                <a:lnTo>
                  <a:pt x="2858236" y="2877735"/>
                </a:lnTo>
                <a:lnTo>
                  <a:pt x="2868207" y="2877672"/>
                </a:lnTo>
                <a:lnTo>
                  <a:pt x="2867391" y="2897951"/>
                </a:lnTo>
                <a:lnTo>
                  <a:pt x="2869121" y="2906353"/>
                </a:lnTo>
                <a:lnTo>
                  <a:pt x="2874425" y="2905749"/>
                </a:lnTo>
                <a:lnTo>
                  <a:pt x="2875861" y="2903067"/>
                </a:lnTo>
                <a:lnTo>
                  <a:pt x="2874082" y="2909555"/>
                </a:lnTo>
                <a:lnTo>
                  <a:pt x="2875568" y="2911073"/>
                </a:lnTo>
                <a:lnTo>
                  <a:pt x="2875878" y="2916106"/>
                </a:lnTo>
                <a:lnTo>
                  <a:pt x="2873805" y="2916085"/>
                </a:lnTo>
                <a:lnTo>
                  <a:pt x="2873201" y="2911988"/>
                </a:lnTo>
                <a:lnTo>
                  <a:pt x="2873120" y="2916501"/>
                </a:lnTo>
                <a:lnTo>
                  <a:pt x="2869921" y="2918643"/>
                </a:lnTo>
                <a:lnTo>
                  <a:pt x="2869578" y="2942533"/>
                </a:lnTo>
                <a:lnTo>
                  <a:pt x="2885359" y="2931493"/>
                </a:lnTo>
                <a:lnTo>
                  <a:pt x="2885996" y="2907184"/>
                </a:lnTo>
                <a:lnTo>
                  <a:pt x="2928215" y="2907829"/>
                </a:lnTo>
                <a:lnTo>
                  <a:pt x="2928248" y="2910096"/>
                </a:lnTo>
                <a:lnTo>
                  <a:pt x="2928117" y="2892814"/>
                </a:lnTo>
                <a:lnTo>
                  <a:pt x="2957982" y="2893375"/>
                </a:lnTo>
                <a:lnTo>
                  <a:pt x="2959369" y="2938313"/>
                </a:lnTo>
                <a:lnTo>
                  <a:pt x="2988908" y="2938645"/>
                </a:lnTo>
                <a:lnTo>
                  <a:pt x="2996611" y="2947128"/>
                </a:lnTo>
                <a:lnTo>
                  <a:pt x="2980928" y="2962221"/>
                </a:lnTo>
                <a:lnTo>
                  <a:pt x="2986575" y="2968811"/>
                </a:lnTo>
                <a:lnTo>
                  <a:pt x="2986232" y="2984401"/>
                </a:lnTo>
                <a:lnTo>
                  <a:pt x="3014416" y="2985274"/>
                </a:lnTo>
                <a:lnTo>
                  <a:pt x="3052033" y="2974361"/>
                </a:lnTo>
                <a:lnTo>
                  <a:pt x="3062053" y="2973488"/>
                </a:lnTo>
                <a:lnTo>
                  <a:pt x="3069887" y="2975276"/>
                </a:lnTo>
                <a:lnTo>
                  <a:pt x="3077182" y="2969996"/>
                </a:lnTo>
                <a:lnTo>
                  <a:pt x="3077133" y="3000176"/>
                </a:lnTo>
                <a:lnTo>
                  <a:pt x="3056113" y="3030246"/>
                </a:lnTo>
                <a:lnTo>
                  <a:pt x="3076937" y="3030557"/>
                </a:lnTo>
                <a:lnTo>
                  <a:pt x="3076627" y="3059167"/>
                </a:lnTo>
                <a:lnTo>
                  <a:pt x="3134072" y="3059687"/>
                </a:lnTo>
                <a:lnTo>
                  <a:pt x="3137075" y="3061640"/>
                </a:lnTo>
                <a:lnTo>
                  <a:pt x="3136847" y="3091926"/>
                </a:lnTo>
                <a:lnTo>
                  <a:pt x="3076513" y="3091760"/>
                </a:lnTo>
                <a:lnTo>
                  <a:pt x="3072286" y="3096391"/>
                </a:lnTo>
                <a:lnTo>
                  <a:pt x="3070540" y="3102373"/>
                </a:lnTo>
                <a:lnTo>
                  <a:pt x="3062592" y="3106527"/>
                </a:lnTo>
                <a:lnTo>
                  <a:pt x="3053616" y="3106610"/>
                </a:lnTo>
                <a:lnTo>
                  <a:pt x="3063946" y="3144798"/>
                </a:lnTo>
                <a:lnTo>
                  <a:pt x="3043857" y="3130865"/>
                </a:lnTo>
                <a:lnTo>
                  <a:pt x="3024469" y="3106174"/>
                </a:lnTo>
                <a:lnTo>
                  <a:pt x="3021678" y="3106194"/>
                </a:lnTo>
                <a:lnTo>
                  <a:pt x="3019834" y="3128706"/>
                </a:lnTo>
                <a:lnTo>
                  <a:pt x="3016668" y="3137448"/>
                </a:lnTo>
                <a:lnTo>
                  <a:pt x="3010075" y="3151712"/>
                </a:lnTo>
                <a:lnTo>
                  <a:pt x="3001017" y="3151712"/>
                </a:lnTo>
                <a:lnTo>
                  <a:pt x="3000691" y="3184554"/>
                </a:lnTo>
                <a:lnTo>
                  <a:pt x="3005359" y="3189765"/>
                </a:lnTo>
                <a:lnTo>
                  <a:pt x="3002960" y="3227185"/>
                </a:lnTo>
                <a:lnTo>
                  <a:pt x="3027668" y="3227372"/>
                </a:lnTo>
                <a:lnTo>
                  <a:pt x="3035876" y="3233701"/>
                </a:lnTo>
                <a:lnTo>
                  <a:pt x="3040952" y="3225089"/>
                </a:lnTo>
                <a:lnTo>
                  <a:pt x="3052621" y="3216539"/>
                </a:lnTo>
                <a:lnTo>
                  <a:pt x="3048328" y="3208694"/>
                </a:lnTo>
                <a:lnTo>
                  <a:pt x="3048916" y="3195805"/>
                </a:lnTo>
                <a:lnTo>
                  <a:pt x="3061074" y="3192857"/>
                </a:lnTo>
                <a:lnTo>
                  <a:pt x="3064159" y="3197175"/>
                </a:lnTo>
                <a:lnTo>
                  <a:pt x="3076088" y="3197258"/>
                </a:lnTo>
                <a:lnTo>
                  <a:pt x="3076056" y="3194186"/>
                </a:lnTo>
                <a:lnTo>
                  <a:pt x="3085603" y="3220876"/>
                </a:lnTo>
                <a:lnTo>
                  <a:pt x="3082306" y="3229094"/>
                </a:lnTo>
                <a:lnTo>
                  <a:pt x="3077884" y="3230920"/>
                </a:lnTo>
                <a:lnTo>
                  <a:pt x="3077427" y="3239615"/>
                </a:lnTo>
                <a:lnTo>
                  <a:pt x="3071959" y="3244470"/>
                </a:lnTo>
                <a:lnTo>
                  <a:pt x="3075028" y="3246213"/>
                </a:lnTo>
                <a:lnTo>
                  <a:pt x="3082371" y="3244968"/>
                </a:lnTo>
                <a:lnTo>
                  <a:pt x="3082388" y="3252998"/>
                </a:lnTo>
                <a:lnTo>
                  <a:pt x="3084460" y="3257376"/>
                </a:lnTo>
                <a:lnTo>
                  <a:pt x="3082910" y="3258828"/>
                </a:lnTo>
                <a:lnTo>
                  <a:pt x="3074032" y="3260612"/>
                </a:lnTo>
                <a:lnTo>
                  <a:pt x="3046599" y="3256359"/>
                </a:lnTo>
                <a:lnTo>
                  <a:pt x="3030817" y="3257646"/>
                </a:lnTo>
                <a:lnTo>
                  <a:pt x="3026313" y="3264845"/>
                </a:lnTo>
                <a:lnTo>
                  <a:pt x="3031307" y="3272853"/>
                </a:lnTo>
                <a:lnTo>
                  <a:pt x="3004967" y="3273268"/>
                </a:lnTo>
                <a:lnTo>
                  <a:pt x="3002356" y="3279325"/>
                </a:lnTo>
                <a:lnTo>
                  <a:pt x="3002323" y="3287665"/>
                </a:lnTo>
                <a:lnTo>
                  <a:pt x="2999108" y="3299177"/>
                </a:lnTo>
                <a:lnTo>
                  <a:pt x="3001001" y="3315998"/>
                </a:lnTo>
                <a:lnTo>
                  <a:pt x="2998945" y="3319731"/>
                </a:lnTo>
                <a:lnTo>
                  <a:pt x="2992776" y="3325330"/>
                </a:lnTo>
                <a:lnTo>
                  <a:pt x="2990654" y="3330411"/>
                </a:lnTo>
                <a:lnTo>
                  <a:pt x="3002176" y="3336591"/>
                </a:lnTo>
                <a:lnTo>
                  <a:pt x="3006370" y="3340489"/>
                </a:lnTo>
                <a:lnTo>
                  <a:pt x="3011625" y="3350525"/>
                </a:lnTo>
                <a:lnTo>
                  <a:pt x="3012245" y="3352972"/>
                </a:lnTo>
                <a:lnTo>
                  <a:pt x="3012278" y="3357057"/>
                </a:lnTo>
                <a:lnTo>
                  <a:pt x="3009390" y="3362717"/>
                </a:lnTo>
                <a:lnTo>
                  <a:pt x="3011903" y="3356870"/>
                </a:lnTo>
                <a:lnTo>
                  <a:pt x="3011968" y="3352557"/>
                </a:lnTo>
                <a:lnTo>
                  <a:pt x="3006093" y="3341049"/>
                </a:lnTo>
                <a:lnTo>
                  <a:pt x="3001474" y="3336777"/>
                </a:lnTo>
                <a:lnTo>
                  <a:pt x="2989969" y="3331095"/>
                </a:lnTo>
                <a:lnTo>
                  <a:pt x="2992401" y="3324791"/>
                </a:lnTo>
                <a:lnTo>
                  <a:pt x="2998194" y="3319523"/>
                </a:lnTo>
                <a:lnTo>
                  <a:pt x="3000202" y="3316081"/>
                </a:lnTo>
                <a:lnTo>
                  <a:pt x="2998129" y="3300152"/>
                </a:lnTo>
                <a:lnTo>
                  <a:pt x="3001964" y="3282354"/>
                </a:lnTo>
                <a:lnTo>
                  <a:pt x="3000185" y="3274181"/>
                </a:lnTo>
                <a:lnTo>
                  <a:pt x="2993331" y="3270509"/>
                </a:lnTo>
                <a:lnTo>
                  <a:pt x="2988206" y="3272065"/>
                </a:lnTo>
                <a:lnTo>
                  <a:pt x="2985448" y="3274430"/>
                </a:lnTo>
                <a:lnTo>
                  <a:pt x="2992433" y="3271255"/>
                </a:lnTo>
                <a:lnTo>
                  <a:pt x="2996774" y="3272666"/>
                </a:lnTo>
                <a:lnTo>
                  <a:pt x="3000038" y="3277106"/>
                </a:lnTo>
                <a:lnTo>
                  <a:pt x="3001001" y="3284449"/>
                </a:lnTo>
                <a:lnTo>
                  <a:pt x="2996938" y="3299260"/>
                </a:lnTo>
                <a:lnTo>
                  <a:pt x="2999500" y="3316703"/>
                </a:lnTo>
                <a:lnTo>
                  <a:pt x="2990899" y="3325309"/>
                </a:lnTo>
                <a:lnTo>
                  <a:pt x="2988778" y="3331178"/>
                </a:lnTo>
                <a:lnTo>
                  <a:pt x="2991062" y="3334165"/>
                </a:lnTo>
                <a:lnTo>
                  <a:pt x="3003629" y="3339639"/>
                </a:lnTo>
                <a:lnTo>
                  <a:pt x="3010679" y="3351479"/>
                </a:lnTo>
                <a:lnTo>
                  <a:pt x="3010924" y="3356787"/>
                </a:lnTo>
                <a:lnTo>
                  <a:pt x="3004918" y="3368833"/>
                </a:lnTo>
                <a:lnTo>
                  <a:pt x="3008035" y="3375903"/>
                </a:lnTo>
                <a:lnTo>
                  <a:pt x="3007023" y="3379095"/>
                </a:lnTo>
                <a:lnTo>
                  <a:pt x="3012376" y="3382329"/>
                </a:lnTo>
                <a:lnTo>
                  <a:pt x="3014840" y="3380464"/>
                </a:lnTo>
                <a:lnTo>
                  <a:pt x="3029039" y="3390165"/>
                </a:lnTo>
                <a:lnTo>
                  <a:pt x="3038145" y="3394166"/>
                </a:lnTo>
                <a:lnTo>
                  <a:pt x="3033543" y="3402872"/>
                </a:lnTo>
                <a:lnTo>
                  <a:pt x="3012474" y="3417008"/>
                </a:lnTo>
                <a:lnTo>
                  <a:pt x="3002682" y="3419806"/>
                </a:lnTo>
                <a:lnTo>
                  <a:pt x="2992907" y="3419391"/>
                </a:lnTo>
                <a:lnTo>
                  <a:pt x="2984012" y="3412282"/>
                </a:lnTo>
                <a:lnTo>
                  <a:pt x="2974057" y="3410189"/>
                </a:lnTo>
                <a:lnTo>
                  <a:pt x="2970010" y="3405608"/>
                </a:lnTo>
                <a:lnTo>
                  <a:pt x="2965424" y="3396094"/>
                </a:lnTo>
                <a:lnTo>
                  <a:pt x="2965065" y="3386061"/>
                </a:lnTo>
                <a:lnTo>
                  <a:pt x="2967252" y="3378017"/>
                </a:lnTo>
                <a:lnTo>
                  <a:pt x="2968655" y="3377375"/>
                </a:lnTo>
                <a:lnTo>
                  <a:pt x="2965946" y="3385439"/>
                </a:lnTo>
                <a:lnTo>
                  <a:pt x="2968655" y="3377997"/>
                </a:lnTo>
                <a:lnTo>
                  <a:pt x="2972050" y="3377043"/>
                </a:lnTo>
                <a:lnTo>
                  <a:pt x="2970108" y="3371487"/>
                </a:lnTo>
                <a:lnTo>
                  <a:pt x="2973535" y="3369227"/>
                </a:lnTo>
                <a:lnTo>
                  <a:pt x="2973502" y="3367797"/>
                </a:lnTo>
                <a:lnTo>
                  <a:pt x="2963352" y="3357699"/>
                </a:lnTo>
                <a:lnTo>
                  <a:pt x="2964673" y="3360830"/>
                </a:lnTo>
                <a:lnTo>
                  <a:pt x="2963139" y="3361888"/>
                </a:lnTo>
                <a:lnTo>
                  <a:pt x="2954196" y="3362261"/>
                </a:lnTo>
                <a:lnTo>
                  <a:pt x="2951030" y="3360374"/>
                </a:lnTo>
                <a:lnTo>
                  <a:pt x="2950900" y="3362572"/>
                </a:lnTo>
                <a:lnTo>
                  <a:pt x="2946983" y="3364023"/>
                </a:lnTo>
                <a:lnTo>
                  <a:pt x="2949806" y="3361971"/>
                </a:lnTo>
                <a:lnTo>
                  <a:pt x="2949659" y="3361639"/>
                </a:lnTo>
                <a:lnTo>
                  <a:pt x="2946281" y="3363505"/>
                </a:lnTo>
                <a:lnTo>
                  <a:pt x="2946281" y="3364707"/>
                </a:lnTo>
                <a:lnTo>
                  <a:pt x="2936440" y="3366283"/>
                </a:lnTo>
                <a:lnTo>
                  <a:pt x="2934368" y="3363194"/>
                </a:lnTo>
                <a:lnTo>
                  <a:pt x="2934400" y="3364749"/>
                </a:lnTo>
                <a:lnTo>
                  <a:pt x="2926730" y="3367838"/>
                </a:lnTo>
                <a:lnTo>
                  <a:pt x="2922732" y="3367548"/>
                </a:lnTo>
                <a:lnTo>
                  <a:pt x="2921410" y="3365703"/>
                </a:lnTo>
                <a:lnTo>
                  <a:pt x="2914425" y="3370927"/>
                </a:lnTo>
                <a:lnTo>
                  <a:pt x="2906053" y="3373788"/>
                </a:lnTo>
                <a:lnTo>
                  <a:pt x="2902087" y="3372917"/>
                </a:lnTo>
                <a:lnTo>
                  <a:pt x="2904584" y="3371072"/>
                </a:lnTo>
                <a:lnTo>
                  <a:pt x="2901908" y="3372316"/>
                </a:lnTo>
                <a:lnTo>
                  <a:pt x="2904927" y="3369269"/>
                </a:lnTo>
                <a:lnTo>
                  <a:pt x="2906542" y="3371674"/>
                </a:lnTo>
                <a:lnTo>
                  <a:pt x="2909855" y="3370222"/>
                </a:lnTo>
                <a:lnTo>
                  <a:pt x="2907146" y="3370450"/>
                </a:lnTo>
                <a:lnTo>
                  <a:pt x="2904176" y="3366988"/>
                </a:lnTo>
                <a:lnTo>
                  <a:pt x="2899851" y="3374078"/>
                </a:lnTo>
                <a:lnTo>
                  <a:pt x="2904486" y="3366449"/>
                </a:lnTo>
                <a:lnTo>
                  <a:pt x="2908240" y="3370347"/>
                </a:lnTo>
                <a:lnTo>
                  <a:pt x="2917069" y="3366366"/>
                </a:lnTo>
                <a:lnTo>
                  <a:pt x="2907946" y="3352702"/>
                </a:lnTo>
                <a:lnTo>
                  <a:pt x="2899084" y="3356124"/>
                </a:lnTo>
                <a:lnTo>
                  <a:pt x="2892556" y="3365931"/>
                </a:lnTo>
                <a:lnTo>
                  <a:pt x="2877705" y="3365184"/>
                </a:lnTo>
                <a:lnTo>
                  <a:pt x="2876677" y="3367071"/>
                </a:lnTo>
                <a:lnTo>
                  <a:pt x="2879550" y="3369911"/>
                </a:lnTo>
                <a:lnTo>
                  <a:pt x="2877379" y="3370202"/>
                </a:lnTo>
                <a:lnTo>
                  <a:pt x="2871112" y="3377934"/>
                </a:lnTo>
                <a:lnTo>
                  <a:pt x="2865596" y="3379075"/>
                </a:lnTo>
                <a:lnTo>
                  <a:pt x="2865009" y="3376400"/>
                </a:lnTo>
                <a:lnTo>
                  <a:pt x="2873854" y="3372192"/>
                </a:lnTo>
                <a:lnTo>
                  <a:pt x="2876384" y="3364832"/>
                </a:lnTo>
                <a:lnTo>
                  <a:pt x="2878570" y="3363629"/>
                </a:lnTo>
                <a:lnTo>
                  <a:pt x="2874034" y="3359109"/>
                </a:lnTo>
                <a:lnTo>
                  <a:pt x="2871749" y="3352702"/>
                </a:lnTo>
                <a:lnTo>
                  <a:pt x="2873968" y="3333065"/>
                </a:lnTo>
                <a:lnTo>
                  <a:pt x="2872010" y="3335015"/>
                </a:lnTo>
                <a:lnTo>
                  <a:pt x="2868909" y="3355294"/>
                </a:lnTo>
                <a:lnTo>
                  <a:pt x="2861174" y="3352143"/>
                </a:lnTo>
                <a:lnTo>
                  <a:pt x="2858481" y="3363298"/>
                </a:lnTo>
                <a:lnTo>
                  <a:pt x="2851512" y="3365578"/>
                </a:lnTo>
                <a:lnTo>
                  <a:pt x="2846649" y="3357928"/>
                </a:lnTo>
                <a:lnTo>
                  <a:pt x="2848281" y="3356849"/>
                </a:lnTo>
                <a:lnTo>
                  <a:pt x="2847808" y="3354569"/>
                </a:lnTo>
                <a:lnTo>
                  <a:pt x="2848395" y="3353055"/>
                </a:lnTo>
                <a:lnTo>
                  <a:pt x="2853307" y="3348618"/>
                </a:lnTo>
                <a:lnTo>
                  <a:pt x="2854319" y="3345528"/>
                </a:lnTo>
                <a:lnTo>
                  <a:pt x="2854548" y="3346980"/>
                </a:lnTo>
                <a:lnTo>
                  <a:pt x="2852916" y="3349509"/>
                </a:lnTo>
                <a:lnTo>
                  <a:pt x="2848591" y="3353387"/>
                </a:lnTo>
                <a:lnTo>
                  <a:pt x="2848101" y="3355253"/>
                </a:lnTo>
                <a:lnTo>
                  <a:pt x="2848738" y="3356601"/>
                </a:lnTo>
                <a:lnTo>
                  <a:pt x="2848738" y="3353864"/>
                </a:lnTo>
                <a:lnTo>
                  <a:pt x="2853275" y="3349758"/>
                </a:lnTo>
                <a:lnTo>
                  <a:pt x="2854499" y="3347871"/>
                </a:lnTo>
                <a:lnTo>
                  <a:pt x="2854907" y="3345632"/>
                </a:lnTo>
                <a:lnTo>
                  <a:pt x="2848395" y="3336466"/>
                </a:lnTo>
                <a:lnTo>
                  <a:pt x="2849064" y="3327259"/>
                </a:lnTo>
                <a:lnTo>
                  <a:pt x="2838685" y="3326574"/>
                </a:lnTo>
                <a:lnTo>
                  <a:pt x="2836482" y="3312990"/>
                </a:lnTo>
                <a:lnTo>
                  <a:pt x="2814777" y="3323920"/>
                </a:lnTo>
                <a:lnTo>
                  <a:pt x="2811659" y="3323547"/>
                </a:lnTo>
                <a:lnTo>
                  <a:pt x="2804201" y="3329830"/>
                </a:lnTo>
                <a:lnTo>
                  <a:pt x="2801296" y="3330805"/>
                </a:lnTo>
                <a:lnTo>
                  <a:pt x="2801182" y="3334434"/>
                </a:lnTo>
                <a:lnTo>
                  <a:pt x="2799828" y="3336985"/>
                </a:lnTo>
                <a:lnTo>
                  <a:pt x="2801427" y="3338561"/>
                </a:lnTo>
                <a:lnTo>
                  <a:pt x="2812606" y="3343786"/>
                </a:lnTo>
                <a:lnTo>
                  <a:pt x="2831374" y="3355294"/>
                </a:lnTo>
                <a:lnTo>
                  <a:pt x="2799175" y="3338789"/>
                </a:lnTo>
                <a:lnTo>
                  <a:pt x="2800627" y="3330701"/>
                </a:lnTo>
                <a:lnTo>
                  <a:pt x="2811235" y="3322987"/>
                </a:lnTo>
                <a:lnTo>
                  <a:pt x="2808771" y="3321742"/>
                </a:lnTo>
                <a:lnTo>
                  <a:pt x="2814287" y="3323090"/>
                </a:lnTo>
                <a:lnTo>
                  <a:pt x="2819509" y="3319917"/>
                </a:lnTo>
                <a:lnTo>
                  <a:pt x="2820423" y="3317201"/>
                </a:lnTo>
                <a:lnTo>
                  <a:pt x="2825270" y="3317346"/>
                </a:lnTo>
                <a:lnTo>
                  <a:pt x="2826576" y="3314525"/>
                </a:lnTo>
                <a:lnTo>
                  <a:pt x="2829709" y="3314525"/>
                </a:lnTo>
                <a:lnTo>
                  <a:pt x="2829399" y="3315687"/>
                </a:lnTo>
                <a:lnTo>
                  <a:pt x="2831847" y="3314276"/>
                </a:lnTo>
                <a:lnTo>
                  <a:pt x="2834833" y="3311331"/>
                </a:lnTo>
                <a:lnTo>
                  <a:pt x="2834474" y="3308821"/>
                </a:lnTo>
                <a:lnTo>
                  <a:pt x="2830819" y="3307722"/>
                </a:lnTo>
                <a:lnTo>
                  <a:pt x="2831243" y="3306291"/>
                </a:lnTo>
                <a:lnTo>
                  <a:pt x="2846388" y="3297974"/>
                </a:lnTo>
                <a:lnTo>
                  <a:pt x="2835078" y="3268496"/>
                </a:lnTo>
                <a:lnTo>
                  <a:pt x="2823508" y="3252189"/>
                </a:lnTo>
                <a:lnTo>
                  <a:pt x="2814156" y="3243308"/>
                </a:lnTo>
                <a:lnTo>
                  <a:pt x="2802667" y="3241648"/>
                </a:lnTo>
                <a:lnTo>
                  <a:pt x="2787131" y="3248350"/>
                </a:lnTo>
                <a:lnTo>
                  <a:pt x="2780391" y="3246545"/>
                </a:lnTo>
                <a:lnTo>
                  <a:pt x="2773847" y="3248475"/>
                </a:lnTo>
                <a:lnTo>
                  <a:pt x="2764463" y="3247707"/>
                </a:lnTo>
                <a:lnTo>
                  <a:pt x="2759436" y="3249948"/>
                </a:lnTo>
                <a:lnTo>
                  <a:pt x="2747963" y="3248931"/>
                </a:lnTo>
                <a:lnTo>
                  <a:pt x="2732362" y="3257397"/>
                </a:lnTo>
                <a:lnTo>
                  <a:pt x="2728184" y="3255695"/>
                </a:lnTo>
                <a:lnTo>
                  <a:pt x="2723255" y="3248205"/>
                </a:lnTo>
                <a:lnTo>
                  <a:pt x="2723255" y="3239303"/>
                </a:lnTo>
                <a:lnTo>
                  <a:pt x="2726258" y="3231335"/>
                </a:lnTo>
                <a:lnTo>
                  <a:pt x="2736687" y="3216124"/>
                </a:lnTo>
                <a:lnTo>
                  <a:pt x="2738416" y="3216144"/>
                </a:lnTo>
                <a:lnTo>
                  <a:pt x="2738629" y="3213239"/>
                </a:lnTo>
                <a:lnTo>
                  <a:pt x="2758898" y="3181254"/>
                </a:lnTo>
                <a:lnTo>
                  <a:pt x="2766454" y="3179842"/>
                </a:lnTo>
                <a:lnTo>
                  <a:pt x="2773471" y="3184243"/>
                </a:lnTo>
                <a:lnTo>
                  <a:pt x="2773422" y="3182728"/>
                </a:lnTo>
                <a:lnTo>
                  <a:pt x="2786217" y="3182416"/>
                </a:lnTo>
                <a:lnTo>
                  <a:pt x="2804283" y="3167864"/>
                </a:lnTo>
                <a:lnTo>
                  <a:pt x="2826086" y="3160723"/>
                </a:lnTo>
                <a:lnTo>
                  <a:pt x="2826820" y="3163048"/>
                </a:lnTo>
                <a:lnTo>
                  <a:pt x="2824715" y="3168591"/>
                </a:lnTo>
                <a:lnTo>
                  <a:pt x="2819607" y="3175317"/>
                </a:lnTo>
                <a:lnTo>
                  <a:pt x="2813128" y="3179261"/>
                </a:lnTo>
                <a:lnTo>
                  <a:pt x="2812688" y="3180777"/>
                </a:lnTo>
                <a:lnTo>
                  <a:pt x="2814695" y="3184056"/>
                </a:lnTo>
                <a:lnTo>
                  <a:pt x="2819983" y="3188229"/>
                </a:lnTo>
                <a:lnTo>
                  <a:pt x="2831211" y="3192359"/>
                </a:lnTo>
                <a:lnTo>
                  <a:pt x="2829987" y="3197943"/>
                </a:lnTo>
                <a:lnTo>
                  <a:pt x="2827783" y="3196967"/>
                </a:lnTo>
                <a:lnTo>
                  <a:pt x="2827702" y="3198462"/>
                </a:lnTo>
                <a:lnTo>
                  <a:pt x="2823965" y="3199416"/>
                </a:lnTo>
                <a:lnTo>
                  <a:pt x="2829840" y="3199063"/>
                </a:lnTo>
                <a:lnTo>
                  <a:pt x="2832124" y="3193563"/>
                </a:lnTo>
                <a:lnTo>
                  <a:pt x="2833593" y="3193833"/>
                </a:lnTo>
                <a:lnTo>
                  <a:pt x="2830313" y="3191176"/>
                </a:lnTo>
                <a:lnTo>
                  <a:pt x="2818351" y="3186713"/>
                </a:lnTo>
                <a:lnTo>
                  <a:pt x="2812998" y="3179822"/>
                </a:lnTo>
                <a:lnTo>
                  <a:pt x="2818351" y="3176915"/>
                </a:lnTo>
                <a:lnTo>
                  <a:pt x="2821451" y="3173719"/>
                </a:lnTo>
                <a:lnTo>
                  <a:pt x="2826233" y="3166432"/>
                </a:lnTo>
                <a:lnTo>
                  <a:pt x="2827180" y="3162820"/>
                </a:lnTo>
                <a:lnTo>
                  <a:pt x="2827033" y="3160474"/>
                </a:lnTo>
                <a:lnTo>
                  <a:pt x="2849962" y="3146646"/>
                </a:lnTo>
                <a:lnTo>
                  <a:pt x="2857812" y="3145421"/>
                </a:lnTo>
                <a:lnTo>
                  <a:pt x="2857861" y="3143303"/>
                </a:lnTo>
                <a:lnTo>
                  <a:pt x="2847955" y="3145442"/>
                </a:lnTo>
                <a:lnTo>
                  <a:pt x="2842438" y="3150155"/>
                </a:lnTo>
                <a:lnTo>
                  <a:pt x="2839485" y="3149594"/>
                </a:lnTo>
                <a:lnTo>
                  <a:pt x="2841867" y="3143926"/>
                </a:lnTo>
                <a:lnTo>
                  <a:pt x="2841231" y="3140874"/>
                </a:lnTo>
                <a:lnTo>
                  <a:pt x="2826461" y="3133648"/>
                </a:lnTo>
                <a:lnTo>
                  <a:pt x="2840317" y="3140874"/>
                </a:lnTo>
                <a:lnTo>
                  <a:pt x="2841002" y="3144009"/>
                </a:lnTo>
                <a:lnTo>
                  <a:pt x="2838146" y="3149636"/>
                </a:lnTo>
                <a:lnTo>
                  <a:pt x="2825221" y="3156342"/>
                </a:lnTo>
                <a:lnTo>
                  <a:pt x="2801280" y="3163131"/>
                </a:lnTo>
                <a:lnTo>
                  <a:pt x="2783508" y="3178908"/>
                </a:lnTo>
                <a:lnTo>
                  <a:pt x="2777453" y="3179552"/>
                </a:lnTo>
                <a:lnTo>
                  <a:pt x="2763059" y="3176147"/>
                </a:lnTo>
                <a:lnTo>
                  <a:pt x="2757266" y="3177704"/>
                </a:lnTo>
                <a:lnTo>
                  <a:pt x="2750346" y="3184098"/>
                </a:lnTo>
                <a:lnTo>
                  <a:pt x="2733863" y="3209918"/>
                </a:lnTo>
                <a:lnTo>
                  <a:pt x="2728266" y="3206473"/>
                </a:lnTo>
                <a:lnTo>
                  <a:pt x="2725132" y="3199084"/>
                </a:lnTo>
                <a:lnTo>
                  <a:pt x="2709008" y="3181773"/>
                </a:lnTo>
                <a:lnTo>
                  <a:pt x="2713790" y="3178410"/>
                </a:lnTo>
                <a:lnTo>
                  <a:pt x="2725312" y="3181524"/>
                </a:lnTo>
                <a:lnTo>
                  <a:pt x="2730257" y="3179323"/>
                </a:lnTo>
                <a:lnTo>
                  <a:pt x="2730697" y="3175566"/>
                </a:lnTo>
                <a:close/>
                <a:moveTo>
                  <a:pt x="3002960" y="3227206"/>
                </a:moveTo>
                <a:lnTo>
                  <a:pt x="3002960" y="3227206"/>
                </a:lnTo>
                <a:lnTo>
                  <a:pt x="2980177" y="3227309"/>
                </a:lnTo>
                <a:lnTo>
                  <a:pt x="2980357" y="3233473"/>
                </a:lnTo>
                <a:lnTo>
                  <a:pt x="2978725" y="3236896"/>
                </a:lnTo>
                <a:lnTo>
                  <a:pt x="2973388" y="3235050"/>
                </a:lnTo>
                <a:lnTo>
                  <a:pt x="2970875" y="3236689"/>
                </a:lnTo>
                <a:lnTo>
                  <a:pt x="2974302" y="3251546"/>
                </a:lnTo>
                <a:lnTo>
                  <a:pt x="2978562" y="3256567"/>
                </a:lnTo>
                <a:lnTo>
                  <a:pt x="2986362" y="3257189"/>
                </a:lnTo>
                <a:lnTo>
                  <a:pt x="2997688" y="3252894"/>
                </a:lnTo>
                <a:lnTo>
                  <a:pt x="3005146" y="3257563"/>
                </a:lnTo>
                <a:lnTo>
                  <a:pt x="3016897" y="3257666"/>
                </a:lnTo>
                <a:lnTo>
                  <a:pt x="3002307" y="3238951"/>
                </a:lnTo>
                <a:lnTo>
                  <a:pt x="3001377" y="3235340"/>
                </a:lnTo>
                <a:lnTo>
                  <a:pt x="3002960" y="3227206"/>
                </a:lnTo>
                <a:close/>
              </a:path>
            </a:pathLst>
          </a:custGeom>
          <a:solidFill>
            <a:srgbClr val="FECC5C"/>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D8D3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52" name="My new Shape"/>
          <p:cNvSpPr/>
          <p:nvPr/>
        </p:nvSpPr>
        <p:spPr>
          <a:xfrm>
            <a:off x="2280819" y="963093"/>
            <a:ext cx="3395743" cy="3477660"/>
          </a:xfrm>
          <a:custGeom>
            <a:avLst/>
            <a:gdLst/>
            <a:ahLst/>
            <a:cxnLst/>
            <a:rect l="l" t="t" r="r" b="b"/>
            <a:pathLst>
              <a:path w="3395743" h="3477660">
                <a:moveTo>
                  <a:pt x="3137859" y="3386144"/>
                </a:moveTo>
                <a:lnTo>
                  <a:pt x="3137859" y="3386144"/>
                </a:lnTo>
                <a:lnTo>
                  <a:pt x="3136014" y="3384734"/>
                </a:lnTo>
                <a:lnTo>
                  <a:pt x="3138691" y="3375758"/>
                </a:lnTo>
                <a:lnTo>
                  <a:pt x="3135019" y="3360581"/>
                </a:lnTo>
                <a:lnTo>
                  <a:pt x="3139132" y="3367320"/>
                </a:lnTo>
                <a:lnTo>
                  <a:pt x="3140568" y="3374949"/>
                </a:lnTo>
                <a:lnTo>
                  <a:pt x="3137859" y="3386144"/>
                </a:lnTo>
                <a:close/>
                <a:moveTo>
                  <a:pt x="2988174" y="2667654"/>
                </a:moveTo>
                <a:lnTo>
                  <a:pt x="2988174" y="2667654"/>
                </a:lnTo>
                <a:lnTo>
                  <a:pt x="2994620" y="2669821"/>
                </a:lnTo>
                <a:lnTo>
                  <a:pt x="2988810" y="2672799"/>
                </a:lnTo>
                <a:lnTo>
                  <a:pt x="2988517" y="2757609"/>
                </a:lnTo>
                <a:lnTo>
                  <a:pt x="3001621" y="2765269"/>
                </a:lnTo>
                <a:lnTo>
                  <a:pt x="3019083" y="2765373"/>
                </a:lnTo>
                <a:lnTo>
                  <a:pt x="3019051" y="2773283"/>
                </a:lnTo>
                <a:lnTo>
                  <a:pt x="3036415" y="2773387"/>
                </a:lnTo>
                <a:lnTo>
                  <a:pt x="3042274" y="2803585"/>
                </a:lnTo>
                <a:lnTo>
                  <a:pt x="3048573" y="2803606"/>
                </a:lnTo>
                <a:lnTo>
                  <a:pt x="3048541" y="2812513"/>
                </a:lnTo>
                <a:lnTo>
                  <a:pt x="3044167" y="2812471"/>
                </a:lnTo>
                <a:lnTo>
                  <a:pt x="3045326" y="2818381"/>
                </a:lnTo>
                <a:lnTo>
                  <a:pt x="3063473" y="2818547"/>
                </a:lnTo>
                <a:lnTo>
                  <a:pt x="3063489" y="2834818"/>
                </a:lnTo>
                <a:lnTo>
                  <a:pt x="3108548" y="2834277"/>
                </a:lnTo>
                <a:lnTo>
                  <a:pt x="3108255" y="2879232"/>
                </a:lnTo>
                <a:lnTo>
                  <a:pt x="3079222" y="2879087"/>
                </a:lnTo>
                <a:lnTo>
                  <a:pt x="3079075" y="2887427"/>
                </a:lnTo>
                <a:lnTo>
                  <a:pt x="3077622" y="2887469"/>
                </a:lnTo>
                <a:lnTo>
                  <a:pt x="3077198" y="2884182"/>
                </a:lnTo>
                <a:lnTo>
                  <a:pt x="3071976" y="2884120"/>
                </a:lnTo>
                <a:lnTo>
                  <a:pt x="3067390" y="2879003"/>
                </a:lnTo>
                <a:lnTo>
                  <a:pt x="3062967" y="2878983"/>
                </a:lnTo>
                <a:lnTo>
                  <a:pt x="3062706" y="2907247"/>
                </a:lnTo>
                <a:lnTo>
                  <a:pt x="3078340" y="2928000"/>
                </a:lnTo>
                <a:lnTo>
                  <a:pt x="3077329" y="2969788"/>
                </a:lnTo>
                <a:lnTo>
                  <a:pt x="3069887" y="2975276"/>
                </a:lnTo>
                <a:lnTo>
                  <a:pt x="3052033" y="2974361"/>
                </a:lnTo>
                <a:lnTo>
                  <a:pt x="3014416" y="2985274"/>
                </a:lnTo>
                <a:lnTo>
                  <a:pt x="2986232" y="2984401"/>
                </a:lnTo>
                <a:lnTo>
                  <a:pt x="2986575" y="2968811"/>
                </a:lnTo>
                <a:lnTo>
                  <a:pt x="2980928" y="2962221"/>
                </a:lnTo>
                <a:lnTo>
                  <a:pt x="2996611" y="2947128"/>
                </a:lnTo>
                <a:lnTo>
                  <a:pt x="2988908" y="2938645"/>
                </a:lnTo>
                <a:lnTo>
                  <a:pt x="2959369" y="2938313"/>
                </a:lnTo>
                <a:lnTo>
                  <a:pt x="2957982" y="2893375"/>
                </a:lnTo>
                <a:lnTo>
                  <a:pt x="2928117" y="2892814"/>
                </a:lnTo>
                <a:lnTo>
                  <a:pt x="2928215" y="2907829"/>
                </a:lnTo>
                <a:lnTo>
                  <a:pt x="2885996" y="2907184"/>
                </a:lnTo>
                <a:lnTo>
                  <a:pt x="2885359" y="2931493"/>
                </a:lnTo>
                <a:lnTo>
                  <a:pt x="2869578" y="2942533"/>
                </a:lnTo>
                <a:lnTo>
                  <a:pt x="2869921" y="2918643"/>
                </a:lnTo>
                <a:lnTo>
                  <a:pt x="2873120" y="2916501"/>
                </a:lnTo>
                <a:lnTo>
                  <a:pt x="2873201" y="2911988"/>
                </a:lnTo>
                <a:lnTo>
                  <a:pt x="2873805" y="2916085"/>
                </a:lnTo>
                <a:lnTo>
                  <a:pt x="2875878" y="2916106"/>
                </a:lnTo>
                <a:lnTo>
                  <a:pt x="2874082" y="2909555"/>
                </a:lnTo>
                <a:lnTo>
                  <a:pt x="2875861" y="2903067"/>
                </a:lnTo>
                <a:lnTo>
                  <a:pt x="2874425" y="2905749"/>
                </a:lnTo>
                <a:lnTo>
                  <a:pt x="2869121" y="2906353"/>
                </a:lnTo>
                <a:lnTo>
                  <a:pt x="2867391" y="2897951"/>
                </a:lnTo>
                <a:lnTo>
                  <a:pt x="2868224" y="2877672"/>
                </a:lnTo>
                <a:lnTo>
                  <a:pt x="2858252" y="2877735"/>
                </a:lnTo>
                <a:lnTo>
                  <a:pt x="2849064" y="2883538"/>
                </a:lnTo>
                <a:lnTo>
                  <a:pt x="2838375" y="2880667"/>
                </a:lnTo>
                <a:lnTo>
                  <a:pt x="2827702" y="2886138"/>
                </a:lnTo>
                <a:lnTo>
                  <a:pt x="2821663" y="2877755"/>
                </a:lnTo>
                <a:lnTo>
                  <a:pt x="2767286" y="2878504"/>
                </a:lnTo>
                <a:lnTo>
                  <a:pt x="2759420" y="2866190"/>
                </a:lnTo>
                <a:lnTo>
                  <a:pt x="2752402" y="2861427"/>
                </a:lnTo>
                <a:lnTo>
                  <a:pt x="2713578" y="2862279"/>
                </a:lnTo>
                <a:lnTo>
                  <a:pt x="2718784" y="2858306"/>
                </a:lnTo>
                <a:lnTo>
                  <a:pt x="2719926" y="2848945"/>
                </a:lnTo>
                <a:lnTo>
                  <a:pt x="2717315" y="2840831"/>
                </a:lnTo>
                <a:lnTo>
                  <a:pt x="2714377" y="2841039"/>
                </a:lnTo>
                <a:lnTo>
                  <a:pt x="2706218" y="2821481"/>
                </a:lnTo>
                <a:lnTo>
                  <a:pt x="2704749" y="2813990"/>
                </a:lnTo>
                <a:lnTo>
                  <a:pt x="2706381" y="2804834"/>
                </a:lnTo>
                <a:lnTo>
                  <a:pt x="2700342" y="2789018"/>
                </a:lnTo>
                <a:lnTo>
                  <a:pt x="2700342" y="2783814"/>
                </a:lnTo>
                <a:lnTo>
                  <a:pt x="2695936" y="2777987"/>
                </a:lnTo>
                <a:lnTo>
                  <a:pt x="2693325" y="2777987"/>
                </a:lnTo>
                <a:lnTo>
                  <a:pt x="2685263" y="2758296"/>
                </a:lnTo>
                <a:lnTo>
                  <a:pt x="2686797" y="2758337"/>
                </a:lnTo>
                <a:lnTo>
                  <a:pt x="2685361" y="2751093"/>
                </a:lnTo>
                <a:lnTo>
                  <a:pt x="2680579" y="2746846"/>
                </a:lnTo>
                <a:lnTo>
                  <a:pt x="2681477" y="2740392"/>
                </a:lnTo>
                <a:lnTo>
                  <a:pt x="2687482" y="2738956"/>
                </a:lnTo>
                <a:lnTo>
                  <a:pt x="2683272" y="2735896"/>
                </a:lnTo>
                <a:lnTo>
                  <a:pt x="2680873" y="2737998"/>
                </a:lnTo>
                <a:lnTo>
                  <a:pt x="2681705" y="2732502"/>
                </a:lnTo>
                <a:lnTo>
                  <a:pt x="2679943" y="2734521"/>
                </a:lnTo>
                <a:lnTo>
                  <a:pt x="2666185" y="2724715"/>
                </a:lnTo>
                <a:lnTo>
                  <a:pt x="2653701" y="2708141"/>
                </a:lnTo>
                <a:lnTo>
                  <a:pt x="2655659" y="2708682"/>
                </a:lnTo>
                <a:lnTo>
                  <a:pt x="2651530" y="2700581"/>
                </a:lnTo>
                <a:lnTo>
                  <a:pt x="2641265" y="2690606"/>
                </a:lnTo>
                <a:lnTo>
                  <a:pt x="2639666" y="2684629"/>
                </a:lnTo>
                <a:lnTo>
                  <a:pt x="2632452" y="2676798"/>
                </a:lnTo>
                <a:lnTo>
                  <a:pt x="2632926" y="2673466"/>
                </a:lnTo>
                <a:lnTo>
                  <a:pt x="2627556" y="2673049"/>
                </a:lnTo>
                <a:lnTo>
                  <a:pt x="2624472" y="2664134"/>
                </a:lnTo>
                <a:lnTo>
                  <a:pt x="2615757" y="2652115"/>
                </a:lnTo>
                <a:lnTo>
                  <a:pt x="2613440" y="2628595"/>
                </a:lnTo>
                <a:lnTo>
                  <a:pt x="2620441" y="2619490"/>
                </a:lnTo>
                <a:lnTo>
                  <a:pt x="2618140" y="2614406"/>
                </a:lnTo>
                <a:lnTo>
                  <a:pt x="2618417" y="2603258"/>
                </a:lnTo>
                <a:lnTo>
                  <a:pt x="2635390" y="2546548"/>
                </a:lnTo>
                <a:lnTo>
                  <a:pt x="2638523" y="2541774"/>
                </a:lnTo>
                <a:lnTo>
                  <a:pt x="2645900" y="2539460"/>
                </a:lnTo>
                <a:lnTo>
                  <a:pt x="2648380" y="2543671"/>
                </a:lnTo>
                <a:lnTo>
                  <a:pt x="2653488" y="2540815"/>
                </a:lnTo>
                <a:lnTo>
                  <a:pt x="2655463" y="2543379"/>
                </a:lnTo>
                <a:lnTo>
                  <a:pt x="2662089" y="2543546"/>
                </a:lnTo>
                <a:lnTo>
                  <a:pt x="2662171" y="2556157"/>
                </a:lnTo>
                <a:lnTo>
                  <a:pt x="2668405" y="2560451"/>
                </a:lnTo>
                <a:lnTo>
                  <a:pt x="2670624" y="2560555"/>
                </a:lnTo>
                <a:lnTo>
                  <a:pt x="2675651" y="2553406"/>
                </a:lnTo>
                <a:lnTo>
                  <a:pt x="2680726" y="2526972"/>
                </a:lnTo>
                <a:lnTo>
                  <a:pt x="2672093" y="2516694"/>
                </a:lnTo>
                <a:lnTo>
                  <a:pt x="2670461" y="2508208"/>
                </a:lnTo>
                <a:lnTo>
                  <a:pt x="2658809" y="2499804"/>
                </a:lnTo>
                <a:lnTo>
                  <a:pt x="2656426" y="2494237"/>
                </a:lnTo>
                <a:lnTo>
                  <a:pt x="2657324" y="2485708"/>
                </a:lnTo>
                <a:lnTo>
                  <a:pt x="2660294" y="2482788"/>
                </a:lnTo>
                <a:lnTo>
                  <a:pt x="2681705" y="2490441"/>
                </a:lnTo>
                <a:lnTo>
                  <a:pt x="2684904" y="2477449"/>
                </a:lnTo>
                <a:lnTo>
                  <a:pt x="2690828" y="2481787"/>
                </a:lnTo>
                <a:lnTo>
                  <a:pt x="2692835" y="2495008"/>
                </a:lnTo>
                <a:lnTo>
                  <a:pt x="2698564" y="2497323"/>
                </a:lnTo>
                <a:lnTo>
                  <a:pt x="2692950" y="2505789"/>
                </a:lnTo>
                <a:lnTo>
                  <a:pt x="2693815" y="2527723"/>
                </a:lnTo>
                <a:lnTo>
                  <a:pt x="2695985" y="2521531"/>
                </a:lnTo>
                <a:lnTo>
                  <a:pt x="2700571" y="2524742"/>
                </a:lnTo>
                <a:lnTo>
                  <a:pt x="2696883" y="2530100"/>
                </a:lnTo>
                <a:lnTo>
                  <a:pt x="2723011" y="2530454"/>
                </a:lnTo>
                <a:lnTo>
                  <a:pt x="2727809" y="2532560"/>
                </a:lnTo>
                <a:lnTo>
                  <a:pt x="2728576" y="2538918"/>
                </a:lnTo>
                <a:lnTo>
                  <a:pt x="2743541" y="2539398"/>
                </a:lnTo>
                <a:lnTo>
                  <a:pt x="2744014" y="2544880"/>
                </a:lnTo>
                <a:lnTo>
                  <a:pt x="2742496" y="2545193"/>
                </a:lnTo>
                <a:lnTo>
                  <a:pt x="2744520" y="2546631"/>
                </a:lnTo>
                <a:lnTo>
                  <a:pt x="2744373" y="2551426"/>
                </a:lnTo>
                <a:lnTo>
                  <a:pt x="2741419" y="2552155"/>
                </a:lnTo>
                <a:lnTo>
                  <a:pt x="2740620" y="2553760"/>
                </a:lnTo>
                <a:lnTo>
                  <a:pt x="2742692" y="2554135"/>
                </a:lnTo>
                <a:lnTo>
                  <a:pt x="2738237" y="2558763"/>
                </a:lnTo>
                <a:lnTo>
                  <a:pt x="2751407" y="2553864"/>
                </a:lnTo>
                <a:lnTo>
                  <a:pt x="2752321" y="2531330"/>
                </a:lnTo>
                <a:lnTo>
                  <a:pt x="2760709" y="2531496"/>
                </a:lnTo>
                <a:lnTo>
                  <a:pt x="2760709" y="2534707"/>
                </a:lnTo>
                <a:lnTo>
                  <a:pt x="2765099" y="2534707"/>
                </a:lnTo>
                <a:lnTo>
                  <a:pt x="2764952" y="2538397"/>
                </a:lnTo>
                <a:lnTo>
                  <a:pt x="2767449" y="2539794"/>
                </a:lnTo>
                <a:lnTo>
                  <a:pt x="2770681" y="2537229"/>
                </a:lnTo>
                <a:lnTo>
                  <a:pt x="2772574" y="2545631"/>
                </a:lnTo>
                <a:lnTo>
                  <a:pt x="2767009" y="2557408"/>
                </a:lnTo>
                <a:lnTo>
                  <a:pt x="2765850" y="2568914"/>
                </a:lnTo>
                <a:lnTo>
                  <a:pt x="2760220" y="2570435"/>
                </a:lnTo>
                <a:lnTo>
                  <a:pt x="2759371" y="2574020"/>
                </a:lnTo>
                <a:lnTo>
                  <a:pt x="2767237" y="2577167"/>
                </a:lnTo>
                <a:lnTo>
                  <a:pt x="2765116" y="2579731"/>
                </a:lnTo>
                <a:lnTo>
                  <a:pt x="2766584" y="2582211"/>
                </a:lnTo>
                <a:lnTo>
                  <a:pt x="2778628" y="2584795"/>
                </a:lnTo>
                <a:lnTo>
                  <a:pt x="2780342" y="2591755"/>
                </a:lnTo>
                <a:lnTo>
                  <a:pt x="2784960" y="2592485"/>
                </a:lnTo>
                <a:lnTo>
                  <a:pt x="2788110" y="2589380"/>
                </a:lnTo>
                <a:lnTo>
                  <a:pt x="2809750" y="2584399"/>
                </a:lnTo>
                <a:lnTo>
                  <a:pt x="2820358" y="2574083"/>
                </a:lnTo>
                <a:lnTo>
                  <a:pt x="2832891" y="2555073"/>
                </a:lnTo>
                <a:lnTo>
                  <a:pt x="2837428" y="2554552"/>
                </a:lnTo>
                <a:lnTo>
                  <a:pt x="2839599" y="2560118"/>
                </a:lnTo>
                <a:lnTo>
                  <a:pt x="2850158" y="2564724"/>
                </a:lnTo>
                <a:lnTo>
                  <a:pt x="2863638" y="2556324"/>
                </a:lnTo>
                <a:lnTo>
                  <a:pt x="2870835" y="2556762"/>
                </a:lnTo>
                <a:lnTo>
                  <a:pt x="2870786" y="2546319"/>
                </a:lnTo>
                <a:lnTo>
                  <a:pt x="2887285" y="2545735"/>
                </a:lnTo>
                <a:lnTo>
                  <a:pt x="2887138" y="2560764"/>
                </a:lnTo>
                <a:lnTo>
                  <a:pt x="2897077" y="2556804"/>
                </a:lnTo>
                <a:lnTo>
                  <a:pt x="2898007" y="2559909"/>
                </a:lnTo>
                <a:lnTo>
                  <a:pt x="2911895" y="2560201"/>
                </a:lnTo>
                <a:lnTo>
                  <a:pt x="2913935" y="2571665"/>
                </a:lnTo>
                <a:lnTo>
                  <a:pt x="2913527" y="2591443"/>
                </a:lnTo>
                <a:lnTo>
                  <a:pt x="2914360" y="2585483"/>
                </a:lnTo>
                <a:lnTo>
                  <a:pt x="2914751" y="2591443"/>
                </a:lnTo>
                <a:lnTo>
                  <a:pt x="2957884" y="2591026"/>
                </a:lnTo>
                <a:lnTo>
                  <a:pt x="2950426" y="2591401"/>
                </a:lnTo>
                <a:lnTo>
                  <a:pt x="2950394" y="2602904"/>
                </a:lnTo>
                <a:lnTo>
                  <a:pt x="2948337" y="2604467"/>
                </a:lnTo>
                <a:lnTo>
                  <a:pt x="2947293" y="2603779"/>
                </a:lnTo>
                <a:lnTo>
                  <a:pt x="2946542" y="2600904"/>
                </a:lnTo>
                <a:lnTo>
                  <a:pt x="2943866" y="2596965"/>
                </a:lnTo>
                <a:lnTo>
                  <a:pt x="2943033" y="2596090"/>
                </a:lnTo>
                <a:lnTo>
                  <a:pt x="2943033" y="2591422"/>
                </a:lnTo>
                <a:lnTo>
                  <a:pt x="2942576" y="2596007"/>
                </a:lnTo>
                <a:lnTo>
                  <a:pt x="2947913" y="2605217"/>
                </a:lnTo>
                <a:lnTo>
                  <a:pt x="2950459" y="2603779"/>
                </a:lnTo>
                <a:lnTo>
                  <a:pt x="2950426" y="2606363"/>
                </a:lnTo>
                <a:lnTo>
                  <a:pt x="2957835" y="2606447"/>
                </a:lnTo>
                <a:lnTo>
                  <a:pt x="2955534" y="2606592"/>
                </a:lnTo>
                <a:lnTo>
                  <a:pt x="2957852" y="2614219"/>
                </a:lnTo>
                <a:lnTo>
                  <a:pt x="2963531" y="2615094"/>
                </a:lnTo>
                <a:lnTo>
                  <a:pt x="2967121" y="2621532"/>
                </a:lnTo>
                <a:lnTo>
                  <a:pt x="2972197" y="2621470"/>
                </a:lnTo>
                <a:lnTo>
                  <a:pt x="2972605" y="2616302"/>
                </a:lnTo>
                <a:lnTo>
                  <a:pt x="2973421" y="2613739"/>
                </a:lnTo>
                <a:lnTo>
                  <a:pt x="2972784" y="2616302"/>
                </a:lnTo>
                <a:lnTo>
                  <a:pt x="2972621" y="2621720"/>
                </a:lnTo>
                <a:lnTo>
                  <a:pt x="2974188" y="2606697"/>
                </a:lnTo>
                <a:lnTo>
                  <a:pt x="2974025" y="2621740"/>
                </a:lnTo>
                <a:lnTo>
                  <a:pt x="2981646" y="2621803"/>
                </a:lnTo>
                <a:lnTo>
                  <a:pt x="2981499" y="2636908"/>
                </a:lnTo>
                <a:lnTo>
                  <a:pt x="2974008" y="2636991"/>
                </a:lnTo>
                <a:lnTo>
                  <a:pt x="2975444" y="2643699"/>
                </a:lnTo>
                <a:lnTo>
                  <a:pt x="2985024" y="2652011"/>
                </a:lnTo>
                <a:lnTo>
                  <a:pt x="3003873" y="2651365"/>
                </a:lnTo>
                <a:lnTo>
                  <a:pt x="2987554" y="2666051"/>
                </a:lnTo>
                <a:lnTo>
                  <a:pt x="2988174" y="2667654"/>
                </a:lnTo>
                <a:close/>
                <a:moveTo>
                  <a:pt x="3342622" y="3415143"/>
                </a:moveTo>
                <a:lnTo>
                  <a:pt x="3342622" y="3415143"/>
                </a:lnTo>
                <a:lnTo>
                  <a:pt x="3327576" y="3425132"/>
                </a:lnTo>
                <a:lnTo>
                  <a:pt x="3319367" y="3445151"/>
                </a:lnTo>
                <a:lnTo>
                  <a:pt x="3299506" y="3462474"/>
                </a:lnTo>
                <a:lnTo>
                  <a:pt x="3276919" y="3466058"/>
                </a:lnTo>
                <a:lnTo>
                  <a:pt x="3270620" y="3477660"/>
                </a:lnTo>
                <a:lnTo>
                  <a:pt x="3256552" y="3472999"/>
                </a:lnTo>
                <a:lnTo>
                  <a:pt x="3267960" y="3463054"/>
                </a:lnTo>
                <a:lnTo>
                  <a:pt x="3308155" y="3440965"/>
                </a:lnTo>
                <a:lnTo>
                  <a:pt x="3323300" y="3422231"/>
                </a:lnTo>
                <a:lnTo>
                  <a:pt x="3336845" y="3410002"/>
                </a:lnTo>
                <a:lnTo>
                  <a:pt x="3342622" y="3415143"/>
                </a:lnTo>
                <a:close/>
                <a:moveTo>
                  <a:pt x="3297090" y="3446332"/>
                </a:moveTo>
                <a:lnTo>
                  <a:pt x="3297090" y="3446332"/>
                </a:lnTo>
                <a:lnTo>
                  <a:pt x="3294985" y="3443721"/>
                </a:lnTo>
                <a:lnTo>
                  <a:pt x="3305495" y="3438976"/>
                </a:lnTo>
                <a:lnTo>
                  <a:pt x="3316184" y="3428635"/>
                </a:lnTo>
                <a:lnTo>
                  <a:pt x="3308171" y="3438375"/>
                </a:lnTo>
                <a:lnTo>
                  <a:pt x="3297090" y="3446332"/>
                </a:lnTo>
                <a:close/>
                <a:moveTo>
                  <a:pt x="3379326" y="3418272"/>
                </a:moveTo>
                <a:lnTo>
                  <a:pt x="3379326" y="3418272"/>
                </a:lnTo>
                <a:lnTo>
                  <a:pt x="3350130" y="3413319"/>
                </a:lnTo>
                <a:lnTo>
                  <a:pt x="3342622" y="3415143"/>
                </a:lnTo>
                <a:lnTo>
                  <a:pt x="3347812" y="3406499"/>
                </a:lnTo>
                <a:lnTo>
                  <a:pt x="3350227" y="3396384"/>
                </a:lnTo>
                <a:lnTo>
                  <a:pt x="3346425" y="3364210"/>
                </a:lnTo>
                <a:lnTo>
                  <a:pt x="3347535" y="3352143"/>
                </a:lnTo>
                <a:lnTo>
                  <a:pt x="3354944" y="3344989"/>
                </a:lnTo>
                <a:lnTo>
                  <a:pt x="3368016" y="3339846"/>
                </a:lnTo>
                <a:lnTo>
                  <a:pt x="3372063" y="3339681"/>
                </a:lnTo>
                <a:lnTo>
                  <a:pt x="3375605" y="3340531"/>
                </a:lnTo>
                <a:lnTo>
                  <a:pt x="3395123" y="3355294"/>
                </a:lnTo>
                <a:lnTo>
                  <a:pt x="3395743" y="3356580"/>
                </a:lnTo>
                <a:lnTo>
                  <a:pt x="3394976" y="3358550"/>
                </a:lnTo>
                <a:lnTo>
                  <a:pt x="3391908" y="3361245"/>
                </a:lnTo>
                <a:lnTo>
                  <a:pt x="3393948" y="3369434"/>
                </a:lnTo>
                <a:lnTo>
                  <a:pt x="3392789" y="3415329"/>
                </a:lnTo>
                <a:lnTo>
                  <a:pt x="3386980" y="3416738"/>
                </a:lnTo>
                <a:lnTo>
                  <a:pt x="3379929" y="3413049"/>
                </a:lnTo>
                <a:lnTo>
                  <a:pt x="3379326" y="3418272"/>
                </a:lnTo>
                <a:close/>
                <a:moveTo>
                  <a:pt x="3390913" y="3376380"/>
                </a:moveTo>
                <a:lnTo>
                  <a:pt x="3390913" y="3376380"/>
                </a:lnTo>
                <a:lnTo>
                  <a:pt x="3393491" y="3376297"/>
                </a:lnTo>
                <a:lnTo>
                  <a:pt x="3391631" y="3359172"/>
                </a:lnTo>
                <a:lnTo>
                  <a:pt x="3395384" y="3355999"/>
                </a:lnTo>
                <a:lnTo>
                  <a:pt x="3375507" y="3340738"/>
                </a:lnTo>
                <a:lnTo>
                  <a:pt x="3367804" y="3340282"/>
                </a:lnTo>
                <a:lnTo>
                  <a:pt x="3369256" y="3341008"/>
                </a:lnTo>
                <a:lnTo>
                  <a:pt x="3369142" y="3371549"/>
                </a:lnTo>
                <a:lnTo>
                  <a:pt x="3374887" y="3369849"/>
                </a:lnTo>
                <a:lnTo>
                  <a:pt x="3380093" y="3376276"/>
                </a:lnTo>
                <a:lnTo>
                  <a:pt x="3390913" y="3376380"/>
                </a:lnTo>
                <a:close/>
                <a:moveTo>
                  <a:pt x="3136945" y="3475713"/>
                </a:moveTo>
                <a:lnTo>
                  <a:pt x="3136945" y="3475713"/>
                </a:lnTo>
                <a:lnTo>
                  <a:pt x="3133387" y="3469870"/>
                </a:lnTo>
                <a:lnTo>
                  <a:pt x="3126157" y="3469601"/>
                </a:lnTo>
                <a:lnTo>
                  <a:pt x="3128671" y="3466203"/>
                </a:lnTo>
                <a:lnTo>
                  <a:pt x="3135933" y="3466783"/>
                </a:lnTo>
                <a:lnTo>
                  <a:pt x="3140209" y="3463220"/>
                </a:lnTo>
                <a:lnTo>
                  <a:pt x="3140160" y="3456817"/>
                </a:lnTo>
                <a:lnTo>
                  <a:pt x="3126973" y="3455843"/>
                </a:lnTo>
                <a:lnTo>
                  <a:pt x="3124232" y="3452279"/>
                </a:lnTo>
                <a:lnTo>
                  <a:pt x="3125798" y="3461189"/>
                </a:lnTo>
                <a:lnTo>
                  <a:pt x="3121637" y="3464939"/>
                </a:lnTo>
                <a:lnTo>
                  <a:pt x="3112530" y="3456610"/>
                </a:lnTo>
                <a:lnTo>
                  <a:pt x="3112367" y="3453108"/>
                </a:lnTo>
                <a:lnTo>
                  <a:pt x="3114652" y="3455263"/>
                </a:lnTo>
                <a:lnTo>
                  <a:pt x="3114929" y="3451347"/>
                </a:lnTo>
                <a:lnTo>
                  <a:pt x="3110458" y="3444550"/>
                </a:lnTo>
                <a:lnTo>
                  <a:pt x="3105839" y="3443783"/>
                </a:lnTo>
                <a:lnTo>
                  <a:pt x="3106427" y="3457936"/>
                </a:lnTo>
                <a:lnTo>
                  <a:pt x="3098169" y="3451036"/>
                </a:lnTo>
                <a:lnTo>
                  <a:pt x="3100421" y="3448301"/>
                </a:lnTo>
                <a:lnTo>
                  <a:pt x="3102135" y="3437318"/>
                </a:lnTo>
                <a:lnTo>
                  <a:pt x="3106345" y="3440406"/>
                </a:lnTo>
                <a:lnTo>
                  <a:pt x="3109364" y="3437359"/>
                </a:lnTo>
                <a:lnTo>
                  <a:pt x="3114244" y="3437380"/>
                </a:lnTo>
                <a:lnTo>
                  <a:pt x="3117851" y="3442830"/>
                </a:lnTo>
                <a:lnTo>
                  <a:pt x="3118764" y="3436199"/>
                </a:lnTo>
                <a:lnTo>
                  <a:pt x="3132343" y="3430914"/>
                </a:lnTo>
                <a:lnTo>
                  <a:pt x="3134856" y="3425692"/>
                </a:lnTo>
                <a:lnTo>
                  <a:pt x="3139948" y="3425588"/>
                </a:lnTo>
                <a:lnTo>
                  <a:pt x="3140861" y="3420966"/>
                </a:lnTo>
                <a:lnTo>
                  <a:pt x="3145300" y="3421775"/>
                </a:lnTo>
                <a:lnTo>
                  <a:pt x="3145790" y="3418314"/>
                </a:lnTo>
                <a:lnTo>
                  <a:pt x="3124427" y="3414977"/>
                </a:lnTo>
                <a:lnTo>
                  <a:pt x="3098952" y="3404717"/>
                </a:lnTo>
                <a:lnTo>
                  <a:pt x="3063212" y="3402727"/>
                </a:lnTo>
                <a:lnTo>
                  <a:pt x="3057516" y="3398250"/>
                </a:lnTo>
                <a:lnTo>
                  <a:pt x="3044559" y="3396301"/>
                </a:lnTo>
                <a:lnTo>
                  <a:pt x="3044297" y="3394373"/>
                </a:lnTo>
                <a:lnTo>
                  <a:pt x="3045962" y="3388300"/>
                </a:lnTo>
                <a:lnTo>
                  <a:pt x="3049226" y="3385709"/>
                </a:lnTo>
                <a:lnTo>
                  <a:pt x="3077231" y="3374099"/>
                </a:lnTo>
                <a:lnTo>
                  <a:pt x="3085113" y="3378992"/>
                </a:lnTo>
                <a:lnTo>
                  <a:pt x="3100927" y="3395907"/>
                </a:lnTo>
                <a:lnTo>
                  <a:pt x="3128850" y="3407204"/>
                </a:lnTo>
                <a:lnTo>
                  <a:pt x="3137940" y="3409526"/>
                </a:lnTo>
                <a:lnTo>
                  <a:pt x="3148956" y="3408572"/>
                </a:lnTo>
                <a:lnTo>
                  <a:pt x="3149184" y="3333045"/>
                </a:lnTo>
                <a:lnTo>
                  <a:pt x="3094579" y="3332671"/>
                </a:lnTo>
                <a:lnTo>
                  <a:pt x="3082437" y="3329125"/>
                </a:lnTo>
                <a:lnTo>
                  <a:pt x="3071568" y="3330681"/>
                </a:lnTo>
                <a:lnTo>
                  <a:pt x="3068043" y="3328918"/>
                </a:lnTo>
                <a:lnTo>
                  <a:pt x="3055656" y="3332941"/>
                </a:lnTo>
                <a:lnTo>
                  <a:pt x="3053224" y="3327508"/>
                </a:lnTo>
                <a:lnTo>
                  <a:pt x="3057272" y="3322302"/>
                </a:lnTo>
                <a:lnTo>
                  <a:pt x="3070768" y="3317512"/>
                </a:lnTo>
                <a:lnTo>
                  <a:pt x="3072139" y="3313281"/>
                </a:lnTo>
                <a:lnTo>
                  <a:pt x="3075370" y="3312368"/>
                </a:lnTo>
                <a:lnTo>
                  <a:pt x="3074505" y="3308116"/>
                </a:lnTo>
                <a:lnTo>
                  <a:pt x="3070213" y="3307245"/>
                </a:lnTo>
                <a:lnTo>
                  <a:pt x="3072775" y="3301396"/>
                </a:lnTo>
                <a:lnTo>
                  <a:pt x="3062429" y="3299322"/>
                </a:lnTo>
                <a:lnTo>
                  <a:pt x="3065660" y="3297372"/>
                </a:lnTo>
                <a:lnTo>
                  <a:pt x="3061531" y="3290361"/>
                </a:lnTo>
                <a:lnTo>
                  <a:pt x="3060258" y="3282831"/>
                </a:lnTo>
                <a:lnTo>
                  <a:pt x="3062461" y="3259347"/>
                </a:lnTo>
                <a:lnTo>
                  <a:pt x="3071372" y="3260322"/>
                </a:lnTo>
                <a:lnTo>
                  <a:pt x="3074261" y="3269347"/>
                </a:lnTo>
                <a:lnTo>
                  <a:pt x="3082763" y="3280943"/>
                </a:lnTo>
                <a:lnTo>
                  <a:pt x="3113575" y="3282976"/>
                </a:lnTo>
                <a:lnTo>
                  <a:pt x="3123187" y="3278558"/>
                </a:lnTo>
                <a:lnTo>
                  <a:pt x="3145953" y="3277230"/>
                </a:lnTo>
                <a:lnTo>
                  <a:pt x="3141547" y="3270571"/>
                </a:lnTo>
                <a:lnTo>
                  <a:pt x="3142510" y="3266982"/>
                </a:lnTo>
                <a:lnTo>
                  <a:pt x="3137712" y="3253600"/>
                </a:lnTo>
                <a:lnTo>
                  <a:pt x="3138120" y="3247728"/>
                </a:lnTo>
                <a:lnTo>
                  <a:pt x="3130139" y="3242706"/>
                </a:lnTo>
                <a:lnTo>
                  <a:pt x="3140258" y="3234842"/>
                </a:lnTo>
                <a:lnTo>
                  <a:pt x="3141971" y="3229405"/>
                </a:lnTo>
                <a:lnTo>
                  <a:pt x="3151632" y="3230588"/>
                </a:lnTo>
                <a:lnTo>
                  <a:pt x="3154619" y="3233825"/>
                </a:lnTo>
                <a:lnTo>
                  <a:pt x="3151535" y="3221021"/>
                </a:lnTo>
                <a:lnTo>
                  <a:pt x="3142477" y="3206722"/>
                </a:lnTo>
                <a:lnTo>
                  <a:pt x="3135394" y="3206867"/>
                </a:lnTo>
                <a:lnTo>
                  <a:pt x="3135900" y="3202737"/>
                </a:lnTo>
                <a:lnTo>
                  <a:pt x="3129144" y="3203733"/>
                </a:lnTo>
                <a:lnTo>
                  <a:pt x="3113363" y="3198960"/>
                </a:lnTo>
                <a:lnTo>
                  <a:pt x="3096390" y="3202488"/>
                </a:lnTo>
                <a:lnTo>
                  <a:pt x="3089438" y="3186672"/>
                </a:lnTo>
                <a:lnTo>
                  <a:pt x="3076072" y="3186111"/>
                </a:lnTo>
                <a:lnTo>
                  <a:pt x="3076088" y="3197258"/>
                </a:lnTo>
                <a:lnTo>
                  <a:pt x="3064142" y="3197195"/>
                </a:lnTo>
                <a:lnTo>
                  <a:pt x="3061074" y="3192857"/>
                </a:lnTo>
                <a:lnTo>
                  <a:pt x="3048916" y="3195805"/>
                </a:lnTo>
                <a:lnTo>
                  <a:pt x="3048328" y="3208694"/>
                </a:lnTo>
                <a:lnTo>
                  <a:pt x="3052621" y="3216539"/>
                </a:lnTo>
                <a:lnTo>
                  <a:pt x="3040952" y="3225089"/>
                </a:lnTo>
                <a:lnTo>
                  <a:pt x="3035876" y="3233701"/>
                </a:lnTo>
                <a:lnTo>
                  <a:pt x="3027668" y="3227372"/>
                </a:lnTo>
                <a:lnTo>
                  <a:pt x="3002960" y="3227206"/>
                </a:lnTo>
                <a:lnTo>
                  <a:pt x="3005359" y="3189765"/>
                </a:lnTo>
                <a:lnTo>
                  <a:pt x="3000691" y="3184554"/>
                </a:lnTo>
                <a:lnTo>
                  <a:pt x="3001017" y="3151712"/>
                </a:lnTo>
                <a:lnTo>
                  <a:pt x="3010075" y="3151712"/>
                </a:lnTo>
                <a:lnTo>
                  <a:pt x="3016668" y="3137448"/>
                </a:lnTo>
                <a:lnTo>
                  <a:pt x="3019834" y="3128706"/>
                </a:lnTo>
                <a:lnTo>
                  <a:pt x="3021678" y="3106194"/>
                </a:lnTo>
                <a:lnTo>
                  <a:pt x="3024469" y="3106153"/>
                </a:lnTo>
                <a:lnTo>
                  <a:pt x="3043857" y="3130865"/>
                </a:lnTo>
                <a:lnTo>
                  <a:pt x="3063946" y="3144798"/>
                </a:lnTo>
                <a:lnTo>
                  <a:pt x="3053616" y="3106610"/>
                </a:lnTo>
                <a:lnTo>
                  <a:pt x="3062592" y="3106527"/>
                </a:lnTo>
                <a:lnTo>
                  <a:pt x="3070540" y="3102373"/>
                </a:lnTo>
                <a:lnTo>
                  <a:pt x="3076513" y="3091760"/>
                </a:lnTo>
                <a:lnTo>
                  <a:pt x="3136847" y="3091926"/>
                </a:lnTo>
                <a:lnTo>
                  <a:pt x="3137092" y="3059687"/>
                </a:lnTo>
                <a:lnTo>
                  <a:pt x="3167348" y="3059541"/>
                </a:lnTo>
                <a:lnTo>
                  <a:pt x="3167593" y="3031638"/>
                </a:lnTo>
                <a:lnTo>
                  <a:pt x="3155517" y="3031534"/>
                </a:lnTo>
                <a:lnTo>
                  <a:pt x="3137500" y="3006888"/>
                </a:lnTo>
                <a:lnTo>
                  <a:pt x="3137597" y="2993525"/>
                </a:lnTo>
                <a:lnTo>
                  <a:pt x="3143032" y="2996206"/>
                </a:lnTo>
                <a:lnTo>
                  <a:pt x="3156936" y="2991987"/>
                </a:lnTo>
                <a:lnTo>
                  <a:pt x="3186394" y="2991675"/>
                </a:lnTo>
                <a:lnTo>
                  <a:pt x="3165798" y="2981470"/>
                </a:lnTo>
                <a:lnTo>
                  <a:pt x="3176569" y="2986084"/>
                </a:lnTo>
                <a:lnTo>
                  <a:pt x="3157246" y="2974590"/>
                </a:lnTo>
                <a:lnTo>
                  <a:pt x="3156953" y="2970287"/>
                </a:lnTo>
                <a:lnTo>
                  <a:pt x="3153167" y="2965859"/>
                </a:lnTo>
                <a:lnTo>
                  <a:pt x="3152889" y="2961327"/>
                </a:lnTo>
                <a:lnTo>
                  <a:pt x="3154472" y="2962782"/>
                </a:lnTo>
                <a:lnTo>
                  <a:pt x="3153509" y="2965921"/>
                </a:lnTo>
                <a:lnTo>
                  <a:pt x="3157149" y="2969746"/>
                </a:lnTo>
                <a:lnTo>
                  <a:pt x="3157491" y="2971721"/>
                </a:lnTo>
                <a:lnTo>
                  <a:pt x="3157605" y="2969767"/>
                </a:lnTo>
                <a:lnTo>
                  <a:pt x="3153966" y="2964736"/>
                </a:lnTo>
                <a:lnTo>
                  <a:pt x="3163040" y="2958084"/>
                </a:lnTo>
                <a:lnTo>
                  <a:pt x="3164672" y="2941452"/>
                </a:lnTo>
                <a:lnTo>
                  <a:pt x="3189527" y="2941598"/>
                </a:lnTo>
                <a:lnTo>
                  <a:pt x="3189560" y="2930370"/>
                </a:lnTo>
                <a:lnTo>
                  <a:pt x="3186883" y="2930640"/>
                </a:lnTo>
                <a:lnTo>
                  <a:pt x="3176324" y="2923862"/>
                </a:lnTo>
                <a:lnTo>
                  <a:pt x="3166532" y="2912758"/>
                </a:lnTo>
                <a:lnTo>
                  <a:pt x="3162844" y="2907268"/>
                </a:lnTo>
                <a:lnTo>
                  <a:pt x="3176406" y="2923675"/>
                </a:lnTo>
                <a:lnTo>
                  <a:pt x="3186899" y="2930037"/>
                </a:lnTo>
                <a:lnTo>
                  <a:pt x="3197328" y="2929019"/>
                </a:lnTo>
                <a:lnTo>
                  <a:pt x="3226344" y="2917520"/>
                </a:lnTo>
                <a:lnTo>
                  <a:pt x="3226475" y="2915544"/>
                </a:lnTo>
                <a:lnTo>
                  <a:pt x="3197311" y="2927085"/>
                </a:lnTo>
                <a:lnTo>
                  <a:pt x="3183505" y="2924860"/>
                </a:lnTo>
                <a:lnTo>
                  <a:pt x="3183668" y="2911843"/>
                </a:lnTo>
                <a:lnTo>
                  <a:pt x="3220257" y="2911863"/>
                </a:lnTo>
                <a:lnTo>
                  <a:pt x="3211444" y="2893167"/>
                </a:lnTo>
                <a:lnTo>
                  <a:pt x="3214757" y="2891441"/>
                </a:lnTo>
                <a:lnTo>
                  <a:pt x="3214871" y="2883205"/>
                </a:lnTo>
                <a:lnTo>
                  <a:pt x="3246124" y="2883558"/>
                </a:lnTo>
                <a:lnTo>
                  <a:pt x="3238535" y="2873117"/>
                </a:lnTo>
                <a:lnTo>
                  <a:pt x="3231061" y="2868083"/>
                </a:lnTo>
                <a:lnTo>
                  <a:pt x="3230228" y="2863008"/>
                </a:lnTo>
                <a:lnTo>
                  <a:pt x="3224990" y="2861947"/>
                </a:lnTo>
                <a:lnTo>
                  <a:pt x="3220975" y="2858514"/>
                </a:lnTo>
                <a:lnTo>
                  <a:pt x="3218103" y="2859471"/>
                </a:lnTo>
                <a:lnTo>
                  <a:pt x="3213762" y="2859430"/>
                </a:lnTo>
                <a:lnTo>
                  <a:pt x="3213762" y="2857745"/>
                </a:lnTo>
                <a:lnTo>
                  <a:pt x="3222036" y="2858306"/>
                </a:lnTo>
                <a:lnTo>
                  <a:pt x="3224810" y="2861385"/>
                </a:lnTo>
                <a:lnTo>
                  <a:pt x="3231077" y="2862342"/>
                </a:lnTo>
                <a:lnTo>
                  <a:pt x="3231762" y="2867417"/>
                </a:lnTo>
                <a:lnTo>
                  <a:pt x="3238600" y="2871078"/>
                </a:lnTo>
                <a:lnTo>
                  <a:pt x="3243464" y="2878255"/>
                </a:lnTo>
                <a:lnTo>
                  <a:pt x="3243643" y="2860262"/>
                </a:lnTo>
                <a:lnTo>
                  <a:pt x="3242941" y="2859596"/>
                </a:lnTo>
                <a:lnTo>
                  <a:pt x="3243072" y="2857994"/>
                </a:lnTo>
                <a:lnTo>
                  <a:pt x="3244035" y="2859138"/>
                </a:lnTo>
                <a:lnTo>
                  <a:pt x="3244133" y="2877714"/>
                </a:lnTo>
                <a:lnTo>
                  <a:pt x="3252358" y="2886699"/>
                </a:lnTo>
                <a:lnTo>
                  <a:pt x="3257629" y="2896724"/>
                </a:lnTo>
                <a:lnTo>
                  <a:pt x="3263700" y="2899968"/>
                </a:lnTo>
                <a:lnTo>
                  <a:pt x="3264124" y="2904689"/>
                </a:lnTo>
                <a:lnTo>
                  <a:pt x="3288669" y="2904918"/>
                </a:lnTo>
                <a:lnTo>
                  <a:pt x="3288245" y="2924527"/>
                </a:lnTo>
                <a:lnTo>
                  <a:pt x="3268890" y="2922968"/>
                </a:lnTo>
                <a:lnTo>
                  <a:pt x="3270375" y="2925005"/>
                </a:lnTo>
                <a:lnTo>
                  <a:pt x="3281668" y="2925234"/>
                </a:lnTo>
                <a:lnTo>
                  <a:pt x="3284084" y="2928020"/>
                </a:lnTo>
                <a:lnTo>
                  <a:pt x="3304875" y="2928291"/>
                </a:lnTo>
                <a:lnTo>
                  <a:pt x="3304777" y="2940018"/>
                </a:lnTo>
                <a:lnTo>
                  <a:pt x="3319497" y="2940059"/>
                </a:lnTo>
                <a:lnTo>
                  <a:pt x="3320526" y="2896765"/>
                </a:lnTo>
                <a:lnTo>
                  <a:pt x="3320591" y="2944883"/>
                </a:lnTo>
                <a:lnTo>
                  <a:pt x="3316348" y="2956795"/>
                </a:lnTo>
                <a:lnTo>
                  <a:pt x="3317392" y="2965817"/>
                </a:lnTo>
                <a:lnTo>
                  <a:pt x="3320150" y="2963427"/>
                </a:lnTo>
                <a:lnTo>
                  <a:pt x="3323333" y="2973467"/>
                </a:lnTo>
                <a:lnTo>
                  <a:pt x="3325552" y="2987726"/>
                </a:lnTo>
                <a:lnTo>
                  <a:pt x="3324149" y="2997827"/>
                </a:lnTo>
                <a:lnTo>
                  <a:pt x="3331492" y="3003688"/>
                </a:lnTo>
                <a:lnTo>
                  <a:pt x="3332488" y="3016635"/>
                </a:lnTo>
                <a:lnTo>
                  <a:pt x="3330579" y="3028459"/>
                </a:lnTo>
                <a:lnTo>
                  <a:pt x="3338510" y="3031804"/>
                </a:lnTo>
                <a:lnTo>
                  <a:pt x="3337563" y="3035212"/>
                </a:lnTo>
                <a:lnTo>
                  <a:pt x="3334969" y="3033882"/>
                </a:lnTo>
                <a:lnTo>
                  <a:pt x="3336192" y="3037165"/>
                </a:lnTo>
                <a:lnTo>
                  <a:pt x="3338200" y="3035773"/>
                </a:lnTo>
                <a:lnTo>
                  <a:pt x="3340419" y="3030225"/>
                </a:lnTo>
                <a:lnTo>
                  <a:pt x="3346066" y="3026900"/>
                </a:lnTo>
                <a:lnTo>
                  <a:pt x="3346539" y="3022246"/>
                </a:lnTo>
                <a:lnTo>
                  <a:pt x="3354781" y="3011024"/>
                </a:lnTo>
                <a:lnTo>
                  <a:pt x="3341382" y="3039284"/>
                </a:lnTo>
                <a:lnTo>
                  <a:pt x="3335719" y="3038993"/>
                </a:lnTo>
                <a:lnTo>
                  <a:pt x="3336780" y="3042920"/>
                </a:lnTo>
                <a:lnTo>
                  <a:pt x="3353883" y="3051169"/>
                </a:lnTo>
                <a:lnTo>
                  <a:pt x="3353002" y="3061120"/>
                </a:lnTo>
                <a:lnTo>
                  <a:pt x="3356070" y="3074955"/>
                </a:lnTo>
                <a:lnTo>
                  <a:pt x="3351925" y="3073917"/>
                </a:lnTo>
                <a:lnTo>
                  <a:pt x="3352822" y="3078819"/>
                </a:lnTo>
                <a:lnTo>
                  <a:pt x="3357669" y="3088208"/>
                </a:lnTo>
                <a:lnTo>
                  <a:pt x="3372357" y="3105821"/>
                </a:lnTo>
                <a:lnTo>
                  <a:pt x="3376959" y="3117513"/>
                </a:lnTo>
                <a:lnTo>
                  <a:pt x="3376714" y="3132485"/>
                </a:lnTo>
                <a:lnTo>
                  <a:pt x="3371394" y="3145836"/>
                </a:lnTo>
                <a:lnTo>
                  <a:pt x="3352039" y="3172099"/>
                </a:lnTo>
                <a:lnTo>
                  <a:pt x="3355874" y="3175691"/>
                </a:lnTo>
                <a:lnTo>
                  <a:pt x="3347796" y="3188436"/>
                </a:lnTo>
                <a:lnTo>
                  <a:pt x="3333206" y="3201990"/>
                </a:lnTo>
                <a:lnTo>
                  <a:pt x="3342459" y="3207760"/>
                </a:lnTo>
                <a:lnTo>
                  <a:pt x="3335915" y="3224197"/>
                </a:lnTo>
                <a:lnTo>
                  <a:pt x="3333761" y="3236896"/>
                </a:lnTo>
                <a:lnTo>
                  <a:pt x="3335377" y="3235340"/>
                </a:lnTo>
                <a:lnTo>
                  <a:pt x="3331427" y="3244429"/>
                </a:lnTo>
                <a:lnTo>
                  <a:pt x="3330448" y="3261048"/>
                </a:lnTo>
                <a:lnTo>
                  <a:pt x="3320379" y="3285175"/>
                </a:lnTo>
                <a:lnTo>
                  <a:pt x="3308433" y="3302786"/>
                </a:lnTo>
                <a:lnTo>
                  <a:pt x="3307861" y="3309236"/>
                </a:lnTo>
                <a:lnTo>
                  <a:pt x="3309657" y="3310709"/>
                </a:lnTo>
                <a:lnTo>
                  <a:pt x="3324981" y="3278060"/>
                </a:lnTo>
                <a:lnTo>
                  <a:pt x="3336421" y="3279139"/>
                </a:lnTo>
                <a:lnTo>
                  <a:pt x="3338510" y="3277023"/>
                </a:lnTo>
                <a:lnTo>
                  <a:pt x="3354046" y="3274803"/>
                </a:lnTo>
                <a:lnTo>
                  <a:pt x="3365715" y="3275799"/>
                </a:lnTo>
                <a:lnTo>
                  <a:pt x="3368342" y="3278537"/>
                </a:lnTo>
                <a:lnTo>
                  <a:pt x="3365862" y="3276131"/>
                </a:lnTo>
                <a:lnTo>
                  <a:pt x="3355678" y="3275114"/>
                </a:lnTo>
                <a:lnTo>
                  <a:pt x="3341970" y="3276629"/>
                </a:lnTo>
                <a:lnTo>
                  <a:pt x="3337270" y="3279346"/>
                </a:lnTo>
                <a:lnTo>
                  <a:pt x="3354634" y="3276110"/>
                </a:lnTo>
                <a:lnTo>
                  <a:pt x="3365421" y="3277085"/>
                </a:lnTo>
                <a:lnTo>
                  <a:pt x="3372700" y="3287955"/>
                </a:lnTo>
                <a:lnTo>
                  <a:pt x="3375050" y="3284574"/>
                </a:lnTo>
                <a:lnTo>
                  <a:pt x="3389558" y="3291357"/>
                </a:lnTo>
                <a:lnTo>
                  <a:pt x="3389982" y="3333812"/>
                </a:lnTo>
                <a:lnTo>
                  <a:pt x="3363610" y="3329727"/>
                </a:lnTo>
                <a:lnTo>
                  <a:pt x="3350342" y="3334310"/>
                </a:lnTo>
                <a:lnTo>
                  <a:pt x="3342655" y="3340075"/>
                </a:lnTo>
                <a:lnTo>
                  <a:pt x="3333434" y="3358508"/>
                </a:lnTo>
                <a:lnTo>
                  <a:pt x="3336992" y="3371031"/>
                </a:lnTo>
                <a:lnTo>
                  <a:pt x="3337873" y="3396674"/>
                </a:lnTo>
                <a:lnTo>
                  <a:pt x="3333940" y="3406437"/>
                </a:lnTo>
                <a:lnTo>
                  <a:pt x="3310065" y="3428987"/>
                </a:lnTo>
                <a:lnTo>
                  <a:pt x="3273525" y="3447907"/>
                </a:lnTo>
                <a:lnTo>
                  <a:pt x="3250889" y="3464939"/>
                </a:lnTo>
                <a:lnTo>
                  <a:pt x="3226295" y="3472398"/>
                </a:lnTo>
                <a:lnTo>
                  <a:pt x="3208915" y="3468482"/>
                </a:lnTo>
                <a:lnTo>
                  <a:pt x="3202697" y="3470388"/>
                </a:lnTo>
                <a:lnTo>
                  <a:pt x="3201196" y="3468317"/>
                </a:lnTo>
                <a:lnTo>
                  <a:pt x="3192301" y="3468462"/>
                </a:lnTo>
                <a:lnTo>
                  <a:pt x="3174447" y="3453999"/>
                </a:lnTo>
                <a:lnTo>
                  <a:pt x="3173762" y="3461438"/>
                </a:lnTo>
                <a:lnTo>
                  <a:pt x="3173631" y="3452714"/>
                </a:lnTo>
                <a:lnTo>
                  <a:pt x="3168050" y="3447099"/>
                </a:lnTo>
                <a:lnTo>
                  <a:pt x="3170596" y="3450849"/>
                </a:lnTo>
                <a:lnTo>
                  <a:pt x="3169144" y="3455118"/>
                </a:lnTo>
                <a:lnTo>
                  <a:pt x="3170237" y="3468980"/>
                </a:lnTo>
                <a:lnTo>
                  <a:pt x="3164492" y="3467923"/>
                </a:lnTo>
                <a:lnTo>
                  <a:pt x="3156137" y="3458993"/>
                </a:lnTo>
                <a:lnTo>
                  <a:pt x="3145170" y="3453730"/>
                </a:lnTo>
                <a:lnTo>
                  <a:pt x="3144778" y="3459034"/>
                </a:lnTo>
                <a:lnTo>
                  <a:pt x="3152530" y="3465229"/>
                </a:lnTo>
                <a:lnTo>
                  <a:pt x="3150947" y="3470243"/>
                </a:lnTo>
                <a:lnTo>
                  <a:pt x="3154358" y="3473952"/>
                </a:lnTo>
                <a:lnTo>
                  <a:pt x="3151143" y="3475154"/>
                </a:lnTo>
                <a:lnTo>
                  <a:pt x="3146606" y="3471901"/>
                </a:lnTo>
                <a:lnTo>
                  <a:pt x="3136945" y="3475713"/>
                </a:lnTo>
                <a:close/>
              </a:path>
            </a:pathLst>
          </a:custGeom>
          <a:solidFill>
            <a:srgbClr val="BD0026"/>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D8D3C">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53" name="My new Shape"/>
          <p:cNvSpPr/>
          <p:nvPr/>
        </p:nvSpPr>
        <p:spPr>
          <a:xfrm>
            <a:off x="2280819" y="963093"/>
            <a:ext cx="4317107" cy="2052358"/>
          </a:xfrm>
          <a:custGeom>
            <a:avLst/>
            <a:gdLst/>
            <a:ahLst/>
            <a:cxnLst/>
            <a:rect l="l" t="t" r="r" b="b"/>
            <a:pathLst>
              <a:path w="4317107" h="2052358">
                <a:moveTo>
                  <a:pt x="3927930" y="1848490"/>
                </a:moveTo>
                <a:lnTo>
                  <a:pt x="3927930" y="1848490"/>
                </a:lnTo>
                <a:lnTo>
                  <a:pt x="3919868" y="1846333"/>
                </a:lnTo>
                <a:lnTo>
                  <a:pt x="3886250" y="1815773"/>
                </a:lnTo>
                <a:lnTo>
                  <a:pt x="3882121" y="1815731"/>
                </a:lnTo>
                <a:lnTo>
                  <a:pt x="3882088" y="1812254"/>
                </a:lnTo>
                <a:lnTo>
                  <a:pt x="3846837" y="1780556"/>
                </a:lnTo>
                <a:lnTo>
                  <a:pt x="3771375" y="1780262"/>
                </a:lnTo>
                <a:lnTo>
                  <a:pt x="3747010" y="1748327"/>
                </a:lnTo>
                <a:lnTo>
                  <a:pt x="3745655" y="1739126"/>
                </a:lnTo>
                <a:lnTo>
                  <a:pt x="3733383" y="1734935"/>
                </a:lnTo>
                <a:lnTo>
                  <a:pt x="3727573" y="1737282"/>
                </a:lnTo>
                <a:lnTo>
                  <a:pt x="3718678" y="1737534"/>
                </a:lnTo>
                <a:lnTo>
                  <a:pt x="3717552" y="1724853"/>
                </a:lnTo>
                <a:lnTo>
                  <a:pt x="3715023" y="1724874"/>
                </a:lnTo>
                <a:lnTo>
                  <a:pt x="3714909" y="1696407"/>
                </a:lnTo>
                <a:lnTo>
                  <a:pt x="3708658" y="1633018"/>
                </a:lnTo>
                <a:lnTo>
                  <a:pt x="3714713" y="1633039"/>
                </a:lnTo>
                <a:lnTo>
                  <a:pt x="3714778" y="1602876"/>
                </a:lnTo>
                <a:lnTo>
                  <a:pt x="3775781" y="1602624"/>
                </a:lnTo>
                <a:lnTo>
                  <a:pt x="3775634" y="1547379"/>
                </a:lnTo>
                <a:lnTo>
                  <a:pt x="3754468" y="1547295"/>
                </a:lnTo>
                <a:lnTo>
                  <a:pt x="3754451" y="1541482"/>
                </a:lnTo>
                <a:lnTo>
                  <a:pt x="3749278" y="1541503"/>
                </a:lnTo>
                <a:lnTo>
                  <a:pt x="3749115" y="1526833"/>
                </a:lnTo>
                <a:lnTo>
                  <a:pt x="3744757" y="1526686"/>
                </a:lnTo>
                <a:lnTo>
                  <a:pt x="3775308" y="1507313"/>
                </a:lnTo>
                <a:lnTo>
                  <a:pt x="3775047" y="1464736"/>
                </a:lnTo>
                <a:lnTo>
                  <a:pt x="3793994" y="1464631"/>
                </a:lnTo>
                <a:lnTo>
                  <a:pt x="3794598" y="1459361"/>
                </a:lnTo>
                <a:lnTo>
                  <a:pt x="3799021" y="1455707"/>
                </a:lnTo>
                <a:lnTo>
                  <a:pt x="3804047" y="1459424"/>
                </a:lnTo>
                <a:lnTo>
                  <a:pt x="3802676" y="1460621"/>
                </a:lnTo>
                <a:lnTo>
                  <a:pt x="3804406" y="1459697"/>
                </a:lnTo>
                <a:lnTo>
                  <a:pt x="3827172" y="1476746"/>
                </a:lnTo>
                <a:lnTo>
                  <a:pt x="3820889" y="1481680"/>
                </a:lnTo>
                <a:lnTo>
                  <a:pt x="3820987" y="1495242"/>
                </a:lnTo>
                <a:lnTo>
                  <a:pt x="3836540" y="1495326"/>
                </a:lnTo>
                <a:lnTo>
                  <a:pt x="3836540" y="1489070"/>
                </a:lnTo>
                <a:lnTo>
                  <a:pt x="3837535" y="1489826"/>
                </a:lnTo>
                <a:lnTo>
                  <a:pt x="3867237" y="1533444"/>
                </a:lnTo>
                <a:lnTo>
                  <a:pt x="3869652" y="1538565"/>
                </a:lnTo>
                <a:lnTo>
                  <a:pt x="3872313" y="1568804"/>
                </a:lnTo>
                <a:lnTo>
                  <a:pt x="3875136" y="1574595"/>
                </a:lnTo>
                <a:lnTo>
                  <a:pt x="3879575" y="1579274"/>
                </a:lnTo>
                <a:lnTo>
                  <a:pt x="3873994" y="1571070"/>
                </a:lnTo>
                <a:lnTo>
                  <a:pt x="3872264" y="1563894"/>
                </a:lnTo>
                <a:lnTo>
                  <a:pt x="3897869" y="1563642"/>
                </a:lnTo>
                <a:lnTo>
                  <a:pt x="3896857" y="1479539"/>
                </a:lnTo>
                <a:lnTo>
                  <a:pt x="3927261" y="1479434"/>
                </a:lnTo>
                <a:lnTo>
                  <a:pt x="3926984" y="1403496"/>
                </a:lnTo>
                <a:lnTo>
                  <a:pt x="3942226" y="1403496"/>
                </a:lnTo>
                <a:lnTo>
                  <a:pt x="3942439" y="1394631"/>
                </a:lnTo>
                <a:lnTo>
                  <a:pt x="3925548" y="1395346"/>
                </a:lnTo>
                <a:lnTo>
                  <a:pt x="3926102" y="1381648"/>
                </a:lnTo>
                <a:lnTo>
                  <a:pt x="3914564" y="1381564"/>
                </a:lnTo>
                <a:lnTo>
                  <a:pt x="3914956" y="1355532"/>
                </a:lnTo>
                <a:lnTo>
                  <a:pt x="3910044" y="1359482"/>
                </a:lnTo>
                <a:lnTo>
                  <a:pt x="3910191" y="1357108"/>
                </a:lnTo>
                <a:lnTo>
                  <a:pt x="3918089" y="1353031"/>
                </a:lnTo>
                <a:lnTo>
                  <a:pt x="3923916" y="1355175"/>
                </a:lnTo>
                <a:lnTo>
                  <a:pt x="3927800" y="1353914"/>
                </a:lnTo>
                <a:lnTo>
                  <a:pt x="3930117" y="1345971"/>
                </a:lnTo>
                <a:lnTo>
                  <a:pt x="3932402" y="1343722"/>
                </a:lnTo>
                <a:lnTo>
                  <a:pt x="3952704" y="1336535"/>
                </a:lnTo>
                <a:lnTo>
                  <a:pt x="3955886" y="1338868"/>
                </a:lnTo>
                <a:lnTo>
                  <a:pt x="3958660" y="1347274"/>
                </a:lnTo>
                <a:lnTo>
                  <a:pt x="3973364" y="1355385"/>
                </a:lnTo>
                <a:lnTo>
                  <a:pt x="3976498" y="1368328"/>
                </a:lnTo>
                <a:lnTo>
                  <a:pt x="3978456" y="1370303"/>
                </a:lnTo>
                <a:lnTo>
                  <a:pt x="4005090" y="1376627"/>
                </a:lnTo>
                <a:lnTo>
                  <a:pt x="4002740" y="1377131"/>
                </a:lnTo>
                <a:lnTo>
                  <a:pt x="4007326" y="1379316"/>
                </a:lnTo>
                <a:lnTo>
                  <a:pt x="4011275" y="1384400"/>
                </a:lnTo>
                <a:lnTo>
                  <a:pt x="4013021" y="1397446"/>
                </a:lnTo>
                <a:lnTo>
                  <a:pt x="4023401" y="1403139"/>
                </a:lnTo>
                <a:lnTo>
                  <a:pt x="4033960" y="1405513"/>
                </a:lnTo>
                <a:lnTo>
                  <a:pt x="4040471" y="1403412"/>
                </a:lnTo>
                <a:lnTo>
                  <a:pt x="4046346" y="1404546"/>
                </a:lnTo>
                <a:lnTo>
                  <a:pt x="4052515" y="1401479"/>
                </a:lnTo>
                <a:lnTo>
                  <a:pt x="4058815" y="1402866"/>
                </a:lnTo>
                <a:lnTo>
                  <a:pt x="4063629" y="1397425"/>
                </a:lnTo>
                <a:lnTo>
                  <a:pt x="4071414" y="1395766"/>
                </a:lnTo>
                <a:lnTo>
                  <a:pt x="4078447" y="1401332"/>
                </a:lnTo>
                <a:lnTo>
                  <a:pt x="4089773" y="1422400"/>
                </a:lnTo>
                <a:lnTo>
                  <a:pt x="4097231" y="1421539"/>
                </a:lnTo>
                <a:lnTo>
                  <a:pt x="4095681" y="1431956"/>
                </a:lnTo>
                <a:lnTo>
                  <a:pt x="4099124" y="1440357"/>
                </a:lnTo>
                <a:lnTo>
                  <a:pt x="4100528" y="1449513"/>
                </a:lnTo>
                <a:lnTo>
                  <a:pt x="4139434" y="1448610"/>
                </a:lnTo>
                <a:lnTo>
                  <a:pt x="4139842" y="1460558"/>
                </a:lnTo>
                <a:lnTo>
                  <a:pt x="4143808" y="1463372"/>
                </a:lnTo>
                <a:lnTo>
                  <a:pt x="4145864" y="1462259"/>
                </a:lnTo>
                <a:lnTo>
                  <a:pt x="4146125" y="1496691"/>
                </a:lnTo>
                <a:lnTo>
                  <a:pt x="4140936" y="1491967"/>
                </a:lnTo>
                <a:lnTo>
                  <a:pt x="4141458" y="1506767"/>
                </a:lnTo>
                <a:lnTo>
                  <a:pt x="4146207" y="1505801"/>
                </a:lnTo>
                <a:lnTo>
                  <a:pt x="4146403" y="1535585"/>
                </a:lnTo>
                <a:lnTo>
                  <a:pt x="4148573" y="1536760"/>
                </a:lnTo>
                <a:lnTo>
                  <a:pt x="4152719" y="1535144"/>
                </a:lnTo>
                <a:lnTo>
                  <a:pt x="4168598" y="1548345"/>
                </a:lnTo>
                <a:lnTo>
                  <a:pt x="4167227" y="1549289"/>
                </a:lnTo>
                <a:lnTo>
                  <a:pt x="4158218" y="1543182"/>
                </a:lnTo>
                <a:lnTo>
                  <a:pt x="4159132" y="1546687"/>
                </a:lnTo>
                <a:lnTo>
                  <a:pt x="4153763" y="1565237"/>
                </a:lnTo>
                <a:lnTo>
                  <a:pt x="4147953" y="1570588"/>
                </a:lnTo>
                <a:lnTo>
                  <a:pt x="4147610" y="1562761"/>
                </a:lnTo>
                <a:lnTo>
                  <a:pt x="4143155" y="1563663"/>
                </a:lnTo>
                <a:lnTo>
                  <a:pt x="4141295" y="1566202"/>
                </a:lnTo>
                <a:lnTo>
                  <a:pt x="4140381" y="1585484"/>
                </a:lnTo>
                <a:lnTo>
                  <a:pt x="4148655" y="1586261"/>
                </a:lnTo>
                <a:lnTo>
                  <a:pt x="4147757" y="1599268"/>
                </a:lnTo>
                <a:lnTo>
                  <a:pt x="4157353" y="1599456"/>
                </a:lnTo>
                <a:lnTo>
                  <a:pt x="4157092" y="1617811"/>
                </a:lnTo>
                <a:lnTo>
                  <a:pt x="4167684" y="1617811"/>
                </a:lnTo>
                <a:lnTo>
                  <a:pt x="4167651" y="1620706"/>
                </a:lnTo>
                <a:lnTo>
                  <a:pt x="4170246" y="1622006"/>
                </a:lnTo>
                <a:lnTo>
                  <a:pt x="4173249" y="1627564"/>
                </a:lnTo>
                <a:lnTo>
                  <a:pt x="4186582" y="1625048"/>
                </a:lnTo>
                <a:lnTo>
                  <a:pt x="4196129" y="1634066"/>
                </a:lnTo>
                <a:lnTo>
                  <a:pt x="4203652" y="1633164"/>
                </a:lnTo>
                <a:lnTo>
                  <a:pt x="4225570" y="1645685"/>
                </a:lnTo>
                <a:lnTo>
                  <a:pt x="4233436" y="1647992"/>
                </a:lnTo>
                <a:lnTo>
                  <a:pt x="4233518" y="1651452"/>
                </a:lnTo>
                <a:lnTo>
                  <a:pt x="4238691" y="1650425"/>
                </a:lnTo>
                <a:lnTo>
                  <a:pt x="4245300" y="1660071"/>
                </a:lnTo>
                <a:lnTo>
                  <a:pt x="4254603" y="1663992"/>
                </a:lnTo>
                <a:lnTo>
                  <a:pt x="4254978" y="1666613"/>
                </a:lnTo>
                <a:lnTo>
                  <a:pt x="4252367" y="1667536"/>
                </a:lnTo>
                <a:lnTo>
                  <a:pt x="4249837" y="1675084"/>
                </a:lnTo>
                <a:lnTo>
                  <a:pt x="4252367" y="1675273"/>
                </a:lnTo>
                <a:lnTo>
                  <a:pt x="4248581" y="1675462"/>
                </a:lnTo>
                <a:lnTo>
                  <a:pt x="4249625" y="1677601"/>
                </a:lnTo>
                <a:lnTo>
                  <a:pt x="4264900" y="1681207"/>
                </a:lnTo>
                <a:lnTo>
                  <a:pt x="4273501" y="1681207"/>
                </a:lnTo>
                <a:lnTo>
                  <a:pt x="4275002" y="1678712"/>
                </a:lnTo>
                <a:lnTo>
                  <a:pt x="4281351" y="1677412"/>
                </a:lnTo>
                <a:lnTo>
                  <a:pt x="4288336" y="1680284"/>
                </a:lnTo>
                <a:lnTo>
                  <a:pt x="4288662" y="1685715"/>
                </a:lnTo>
                <a:lnTo>
                  <a:pt x="4285235" y="1685631"/>
                </a:lnTo>
                <a:lnTo>
                  <a:pt x="4277010" y="1692298"/>
                </a:lnTo>
                <a:lnTo>
                  <a:pt x="4273664" y="1692445"/>
                </a:lnTo>
                <a:lnTo>
                  <a:pt x="4272603" y="1694793"/>
                </a:lnTo>
                <a:lnTo>
                  <a:pt x="4261816" y="1700537"/>
                </a:lnTo>
                <a:lnTo>
                  <a:pt x="4246084" y="1701187"/>
                </a:lnTo>
                <a:lnTo>
                  <a:pt x="4247781" y="1701879"/>
                </a:lnTo>
                <a:lnTo>
                  <a:pt x="4246622" y="1703472"/>
                </a:lnTo>
                <a:lnTo>
                  <a:pt x="4261277" y="1702046"/>
                </a:lnTo>
                <a:lnTo>
                  <a:pt x="4281824" y="1693849"/>
                </a:lnTo>
                <a:lnTo>
                  <a:pt x="4281922" y="1697916"/>
                </a:lnTo>
                <a:lnTo>
                  <a:pt x="4284370" y="1698902"/>
                </a:lnTo>
                <a:lnTo>
                  <a:pt x="4281955" y="1701920"/>
                </a:lnTo>
                <a:lnTo>
                  <a:pt x="4290979" y="1702340"/>
                </a:lnTo>
                <a:lnTo>
                  <a:pt x="4291649" y="1720640"/>
                </a:lnTo>
                <a:lnTo>
                  <a:pt x="4279001" y="1722401"/>
                </a:lnTo>
                <a:lnTo>
                  <a:pt x="4275639" y="1733237"/>
                </a:lnTo>
                <a:lnTo>
                  <a:pt x="4275035" y="1747132"/>
                </a:lnTo>
                <a:lnTo>
                  <a:pt x="4284729" y="1752560"/>
                </a:lnTo>
                <a:lnTo>
                  <a:pt x="4287014" y="1750884"/>
                </a:lnTo>
                <a:lnTo>
                  <a:pt x="4295108" y="1753168"/>
                </a:lnTo>
                <a:lnTo>
                  <a:pt x="4294260" y="1809132"/>
                </a:lnTo>
                <a:lnTo>
                  <a:pt x="4295924" y="1809991"/>
                </a:lnTo>
                <a:lnTo>
                  <a:pt x="4297083" y="1816066"/>
                </a:lnTo>
                <a:lnTo>
                  <a:pt x="4300412" y="1818748"/>
                </a:lnTo>
                <a:lnTo>
                  <a:pt x="4300575" y="1822288"/>
                </a:lnTo>
                <a:lnTo>
                  <a:pt x="4299009" y="1824047"/>
                </a:lnTo>
                <a:lnTo>
                  <a:pt x="4299955" y="1826372"/>
                </a:lnTo>
                <a:lnTo>
                  <a:pt x="4302469" y="1828425"/>
                </a:lnTo>
                <a:lnTo>
                  <a:pt x="4307789" y="1827587"/>
                </a:lnTo>
                <a:lnTo>
                  <a:pt x="4309959" y="1834059"/>
                </a:lnTo>
                <a:lnTo>
                  <a:pt x="4313778" y="1832447"/>
                </a:lnTo>
                <a:lnTo>
                  <a:pt x="4315198" y="1821010"/>
                </a:lnTo>
                <a:lnTo>
                  <a:pt x="4305504" y="1810117"/>
                </a:lnTo>
                <a:lnTo>
                  <a:pt x="4307577" y="1803539"/>
                </a:lnTo>
                <a:lnTo>
                  <a:pt x="4307283" y="1810389"/>
                </a:lnTo>
                <a:lnTo>
                  <a:pt x="4317107" y="1820298"/>
                </a:lnTo>
                <a:lnTo>
                  <a:pt x="4316520" y="1825346"/>
                </a:lnTo>
                <a:lnTo>
                  <a:pt x="4313419" y="1833619"/>
                </a:lnTo>
                <a:lnTo>
                  <a:pt x="4299596" y="1838144"/>
                </a:lnTo>
                <a:lnTo>
                  <a:pt x="4286002" y="1835274"/>
                </a:lnTo>
                <a:lnTo>
                  <a:pt x="4292530" y="1851799"/>
                </a:lnTo>
                <a:lnTo>
                  <a:pt x="4292008" y="1860176"/>
                </a:lnTo>
                <a:lnTo>
                  <a:pt x="4285088" y="1875713"/>
                </a:lnTo>
                <a:lnTo>
                  <a:pt x="4286916" y="1888151"/>
                </a:lnTo>
                <a:lnTo>
                  <a:pt x="4286035" y="1892338"/>
                </a:lnTo>
                <a:lnTo>
                  <a:pt x="4269829" y="1922024"/>
                </a:lnTo>
                <a:lnTo>
                  <a:pt x="4258552" y="1932176"/>
                </a:lnTo>
                <a:lnTo>
                  <a:pt x="4257442" y="1938769"/>
                </a:lnTo>
                <a:lnTo>
                  <a:pt x="4260005" y="1958317"/>
                </a:lnTo>
                <a:lnTo>
                  <a:pt x="4254146" y="1967190"/>
                </a:lnTo>
                <a:lnTo>
                  <a:pt x="4253966" y="1974410"/>
                </a:lnTo>
                <a:lnTo>
                  <a:pt x="4242608" y="2006171"/>
                </a:lnTo>
                <a:lnTo>
                  <a:pt x="4234529" y="2010627"/>
                </a:lnTo>
                <a:lnTo>
                  <a:pt x="4234693" y="2041858"/>
                </a:lnTo>
                <a:lnTo>
                  <a:pt x="4232555" y="2051249"/>
                </a:lnTo>
                <a:lnTo>
                  <a:pt x="4204240" y="2052358"/>
                </a:lnTo>
                <a:lnTo>
                  <a:pt x="4172416" y="2049179"/>
                </a:lnTo>
                <a:lnTo>
                  <a:pt x="4171111" y="2049200"/>
                </a:lnTo>
                <a:lnTo>
                  <a:pt x="4171959" y="2051919"/>
                </a:lnTo>
                <a:lnTo>
                  <a:pt x="4170491" y="2052358"/>
                </a:lnTo>
                <a:lnTo>
                  <a:pt x="4168810" y="2049032"/>
                </a:lnTo>
                <a:lnTo>
                  <a:pt x="4160372" y="2047422"/>
                </a:lnTo>
                <a:lnTo>
                  <a:pt x="4089447" y="2041775"/>
                </a:lnTo>
                <a:lnTo>
                  <a:pt x="4089577" y="2035437"/>
                </a:lnTo>
                <a:lnTo>
                  <a:pt x="4083490" y="2035583"/>
                </a:lnTo>
                <a:lnTo>
                  <a:pt x="4083262" y="2011443"/>
                </a:lnTo>
                <a:lnTo>
                  <a:pt x="4088566" y="2012615"/>
                </a:lnTo>
                <a:lnTo>
                  <a:pt x="4089741" y="2010000"/>
                </a:lnTo>
                <a:lnTo>
                  <a:pt x="4089202" y="2007364"/>
                </a:lnTo>
                <a:lnTo>
                  <a:pt x="4084845" y="2007908"/>
                </a:lnTo>
                <a:lnTo>
                  <a:pt x="4084861" y="2006276"/>
                </a:lnTo>
                <a:lnTo>
                  <a:pt x="4087815" y="2006422"/>
                </a:lnTo>
                <a:lnTo>
                  <a:pt x="4088517" y="2002133"/>
                </a:lnTo>
                <a:lnTo>
                  <a:pt x="4087913" y="1999706"/>
                </a:lnTo>
                <a:lnTo>
                  <a:pt x="4083506" y="1999665"/>
                </a:lnTo>
                <a:lnTo>
                  <a:pt x="4082903" y="1984663"/>
                </a:lnTo>
                <a:lnTo>
                  <a:pt x="4087668" y="1984893"/>
                </a:lnTo>
                <a:lnTo>
                  <a:pt x="4087782" y="1982591"/>
                </a:lnTo>
                <a:lnTo>
                  <a:pt x="4086542" y="1980478"/>
                </a:lnTo>
                <a:lnTo>
                  <a:pt x="4082739" y="1980457"/>
                </a:lnTo>
                <a:lnTo>
                  <a:pt x="4082331" y="1968153"/>
                </a:lnTo>
                <a:lnTo>
                  <a:pt x="4085938" y="1958485"/>
                </a:lnTo>
                <a:lnTo>
                  <a:pt x="4086036" y="1951348"/>
                </a:lnTo>
                <a:lnTo>
                  <a:pt x="4089757" y="1935358"/>
                </a:lnTo>
                <a:lnTo>
                  <a:pt x="4096562" y="1929162"/>
                </a:lnTo>
                <a:lnTo>
                  <a:pt x="4052695" y="1928032"/>
                </a:lnTo>
                <a:lnTo>
                  <a:pt x="4049414" y="1930857"/>
                </a:lnTo>
                <a:lnTo>
                  <a:pt x="4046036" y="1930502"/>
                </a:lnTo>
                <a:lnTo>
                  <a:pt x="4049904" y="1927990"/>
                </a:lnTo>
                <a:lnTo>
                  <a:pt x="4048615" y="1928011"/>
                </a:lnTo>
                <a:lnTo>
                  <a:pt x="4048599" y="1921898"/>
                </a:lnTo>
                <a:lnTo>
                  <a:pt x="4041548" y="1921584"/>
                </a:lnTo>
                <a:lnTo>
                  <a:pt x="4039998" y="1924452"/>
                </a:lnTo>
                <a:lnTo>
                  <a:pt x="4030190" y="1921773"/>
                </a:lnTo>
                <a:lnTo>
                  <a:pt x="4018407" y="1914781"/>
                </a:lnTo>
                <a:lnTo>
                  <a:pt x="4018211" y="1898515"/>
                </a:lnTo>
                <a:lnTo>
                  <a:pt x="4012581" y="1886141"/>
                </a:lnTo>
                <a:lnTo>
                  <a:pt x="4015029" y="1879126"/>
                </a:lnTo>
                <a:lnTo>
                  <a:pt x="4010720" y="1876656"/>
                </a:lnTo>
                <a:lnTo>
                  <a:pt x="3970623" y="1877472"/>
                </a:lnTo>
                <a:lnTo>
                  <a:pt x="3972026" y="1882351"/>
                </a:lnTo>
                <a:lnTo>
                  <a:pt x="3975812" y="1886706"/>
                </a:lnTo>
                <a:lnTo>
                  <a:pt x="3967718" y="1877493"/>
                </a:lnTo>
                <a:lnTo>
                  <a:pt x="3971210" y="1882895"/>
                </a:lnTo>
                <a:lnTo>
                  <a:pt x="3967375" y="1879168"/>
                </a:lnTo>
                <a:lnTo>
                  <a:pt x="3961565" y="1877116"/>
                </a:lnTo>
                <a:lnTo>
                  <a:pt x="3961582" y="1875127"/>
                </a:lnTo>
                <a:lnTo>
                  <a:pt x="3952834" y="1876739"/>
                </a:lnTo>
                <a:lnTo>
                  <a:pt x="3952279" y="1873494"/>
                </a:lnTo>
                <a:lnTo>
                  <a:pt x="3949015" y="1872489"/>
                </a:lnTo>
                <a:lnTo>
                  <a:pt x="3939207" y="1863568"/>
                </a:lnTo>
                <a:lnTo>
                  <a:pt x="3940121" y="1862563"/>
                </a:lnTo>
                <a:lnTo>
                  <a:pt x="3927947" y="1855757"/>
                </a:lnTo>
                <a:lnTo>
                  <a:pt x="3927930" y="1848490"/>
                </a:lnTo>
                <a:close/>
              </a:path>
            </a:pathLst>
          </a:custGeom>
          <a:solidFill>
            <a:srgbClr val="ED5613"/>
          </a:solidFill>
          <a:ln w="9525">
            <a:solidFill>
              <a:schemeClr val="tx1">
                <a:lumMod val="85000"/>
                <a:lumOff val="15000"/>
                <a:alpha val="80000"/>
              </a:schemeClr>
            </a:solidFill>
          </a:ln>
          <a:effectLst>
            <a:outerShdw blurRad="50800" dist="38100" dir="8100000" algn="tr" rotWithShape="0">
              <a:prstClr val="black">
                <a:alpha val="40000"/>
              </a:prstClr>
            </a:outerShdw>
          </a:effectLst>
        </p:spPr>
        <p:style>
          <a:lnRef idx="1">
            <a:srgbClr val="787878">
              <a:alpha val="80000"/>
            </a:srgbClr>
          </a:lnRef>
          <a:fillRef idx="1">
            <a:srgbClr val="F03B20">
              <a:alpha val="80000"/>
            </a:srgbClr>
          </a:fillRef>
          <a:effectRef idx="1">
            <a:schemeClr val="accent1"/>
          </a:effectRef>
          <a:fontRef idx="minor">
            <a:schemeClr val="lt1"/>
          </a:fontRef>
        </p:style>
        <p:txBody>
          <a:bodyPr wrap="square" lIns="0" tIns="0" rIns="0" bIns="0" rtlCol="0" anchor="ctr"/>
          <a:lstStyle/>
          <a:p>
            <a:pPr algn="l"/>
            <a:endParaRPr lang="en-US"/>
          </a:p>
        </p:txBody>
      </p:sp>
      <p:sp>
        <p:nvSpPr>
          <p:cNvPr id="116" name="My new Shape"/>
          <p:cNvSpPr/>
          <p:nvPr/>
        </p:nvSpPr>
        <p:spPr>
          <a:xfrm>
            <a:off x="5460378" y="1989272"/>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Yuba City</a:t>
            </a:r>
            <a:endParaRPr lang="en-US" sz="800" kern="0" dirty="0" smtClean="0">
              <a:solidFill>
                <a:prstClr val="white"/>
              </a:solidFill>
              <a:latin typeface="+mj-lt"/>
            </a:endParaRPr>
          </a:p>
        </p:txBody>
      </p:sp>
      <p:sp>
        <p:nvSpPr>
          <p:cNvPr id="97" name="My new Shape"/>
          <p:cNvSpPr/>
          <p:nvPr/>
        </p:nvSpPr>
        <p:spPr>
          <a:xfrm>
            <a:off x="6844940" y="4107878"/>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Foothills</a:t>
            </a:r>
            <a:endParaRPr lang="en-US" sz="800" kern="0" dirty="0" smtClean="0">
              <a:solidFill>
                <a:prstClr val="white"/>
              </a:solidFill>
              <a:latin typeface="+mj-lt"/>
            </a:endParaRPr>
          </a:p>
        </p:txBody>
      </p:sp>
      <p:sp>
        <p:nvSpPr>
          <p:cNvPr id="98" name="My new Shape"/>
          <p:cNvSpPr/>
          <p:nvPr/>
        </p:nvSpPr>
        <p:spPr>
          <a:xfrm>
            <a:off x="5163269" y="2948847"/>
            <a:ext cx="533501" cy="162023"/>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West Sacramento</a:t>
            </a:r>
            <a:endParaRPr lang="en-US" sz="800" kern="0" dirty="0" smtClean="0">
              <a:solidFill>
                <a:prstClr val="white"/>
              </a:solidFill>
              <a:latin typeface="+mj-lt"/>
            </a:endParaRPr>
          </a:p>
        </p:txBody>
      </p:sp>
      <p:sp>
        <p:nvSpPr>
          <p:cNvPr id="99" name="My new Shape"/>
          <p:cNvSpPr/>
          <p:nvPr/>
        </p:nvSpPr>
        <p:spPr>
          <a:xfrm>
            <a:off x="6659810" y="2950850"/>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El Dorado</a:t>
            </a:r>
            <a:endParaRPr lang="en-US" sz="800" kern="0" dirty="0" smtClean="0">
              <a:solidFill>
                <a:prstClr val="white"/>
              </a:solidFill>
              <a:latin typeface="+mj-lt"/>
            </a:endParaRPr>
          </a:p>
        </p:txBody>
      </p:sp>
      <p:sp>
        <p:nvSpPr>
          <p:cNvPr id="100" name="My new Shape"/>
          <p:cNvSpPr/>
          <p:nvPr/>
        </p:nvSpPr>
        <p:spPr>
          <a:xfrm>
            <a:off x="6021854" y="4441438"/>
            <a:ext cx="576072"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Stockton</a:t>
            </a:r>
          </a:p>
        </p:txBody>
      </p:sp>
      <p:sp>
        <p:nvSpPr>
          <p:cNvPr id="101" name="My new Shape"/>
          <p:cNvSpPr/>
          <p:nvPr/>
        </p:nvSpPr>
        <p:spPr>
          <a:xfrm>
            <a:off x="7605181" y="4452312"/>
            <a:ext cx="432054"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Sonora</a:t>
            </a:r>
            <a:endParaRPr lang="en-US" sz="800" kern="0" dirty="0" smtClean="0">
              <a:solidFill>
                <a:prstClr val="white"/>
              </a:solidFill>
              <a:latin typeface="+mj-lt"/>
            </a:endParaRPr>
          </a:p>
        </p:txBody>
      </p:sp>
      <p:sp>
        <p:nvSpPr>
          <p:cNvPr id="102" name="My new Shape"/>
          <p:cNvSpPr/>
          <p:nvPr/>
        </p:nvSpPr>
        <p:spPr>
          <a:xfrm>
            <a:off x="5895484" y="3577230"/>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Elk Grove</a:t>
            </a:r>
          </a:p>
        </p:txBody>
      </p:sp>
      <p:sp>
        <p:nvSpPr>
          <p:cNvPr id="103" name="My new Shape"/>
          <p:cNvSpPr/>
          <p:nvPr/>
        </p:nvSpPr>
        <p:spPr>
          <a:xfrm>
            <a:off x="5188732" y="4022634"/>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Vacaville</a:t>
            </a:r>
          </a:p>
        </p:txBody>
      </p:sp>
      <p:sp>
        <p:nvSpPr>
          <p:cNvPr id="104" name="My new Shape"/>
          <p:cNvSpPr/>
          <p:nvPr/>
        </p:nvSpPr>
        <p:spPr>
          <a:xfrm>
            <a:off x="6121190" y="4107434"/>
            <a:ext cx="288036"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Lodi</a:t>
            </a:r>
            <a:endParaRPr lang="en-US" sz="800" kern="0" dirty="0" smtClean="0">
              <a:solidFill>
                <a:prstClr val="white"/>
              </a:solidFill>
              <a:latin typeface="+mj-lt"/>
            </a:endParaRPr>
          </a:p>
        </p:txBody>
      </p:sp>
      <p:sp>
        <p:nvSpPr>
          <p:cNvPr id="105" name="My new Shape"/>
          <p:cNvSpPr/>
          <p:nvPr/>
        </p:nvSpPr>
        <p:spPr>
          <a:xfrm>
            <a:off x="6479788" y="1784119"/>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Grass Valley</a:t>
            </a:r>
            <a:endParaRPr lang="en-US" sz="800" kern="0" dirty="0" smtClean="0">
              <a:solidFill>
                <a:prstClr val="white"/>
              </a:solidFill>
              <a:latin typeface="+mj-lt"/>
            </a:endParaRPr>
          </a:p>
        </p:txBody>
      </p:sp>
      <p:sp>
        <p:nvSpPr>
          <p:cNvPr id="106" name="My new Shape"/>
          <p:cNvSpPr/>
          <p:nvPr/>
        </p:nvSpPr>
        <p:spPr>
          <a:xfrm>
            <a:off x="4770085" y="3915999"/>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Fairfield</a:t>
            </a:r>
            <a:endParaRPr lang="en-US" sz="800" kern="0" dirty="0" smtClean="0">
              <a:solidFill>
                <a:prstClr val="white"/>
              </a:solidFill>
              <a:latin typeface="+mj-lt"/>
            </a:endParaRPr>
          </a:p>
        </p:txBody>
      </p:sp>
      <p:sp>
        <p:nvSpPr>
          <p:cNvPr id="107" name="My new Shape"/>
          <p:cNvSpPr/>
          <p:nvPr/>
        </p:nvSpPr>
        <p:spPr>
          <a:xfrm>
            <a:off x="5683028" y="3080313"/>
            <a:ext cx="556266" cy="184668"/>
          </a:xfrm>
          <a:prstGeom prst="rect">
            <a:avLst/>
          </a:prstGeom>
          <a:noFill/>
          <a:ln w="9525" cap="flat" cmpd="sng" algn="ctr">
            <a:noFill/>
            <a:prstDash val="solid"/>
          </a:ln>
          <a:effectLst/>
        </p:spPr>
        <p:txBody>
          <a:bodyPr wrap="square" lIns="0" tIns="0" rIns="0" bIns="0" rtlCol="0" anchor="ctr"/>
          <a:lstStyle/>
          <a:p>
            <a:pPr algn="ctr">
              <a:defRPr/>
            </a:pPr>
            <a:r>
              <a:rPr lang="en-US" sz="800" kern="0" dirty="0" err="1" smtClean="0">
                <a:latin typeface="+mj-lt"/>
              </a:rPr>
              <a:t>Dwtn</a:t>
            </a:r>
            <a:r>
              <a:rPr lang="en-US" sz="800" kern="0" dirty="0" smtClean="0">
                <a:latin typeface="+mj-lt"/>
              </a:rPr>
              <a:t>. </a:t>
            </a:r>
          </a:p>
          <a:p>
            <a:pPr algn="ctr">
              <a:defRPr/>
            </a:pPr>
            <a:r>
              <a:rPr lang="en-US" sz="800" kern="0" dirty="0" smtClean="0">
                <a:latin typeface="+mj-lt"/>
              </a:rPr>
              <a:t>Sac</a:t>
            </a:r>
          </a:p>
        </p:txBody>
      </p:sp>
      <p:sp>
        <p:nvSpPr>
          <p:cNvPr id="108" name="My new Shape"/>
          <p:cNvSpPr/>
          <p:nvPr/>
        </p:nvSpPr>
        <p:spPr>
          <a:xfrm>
            <a:off x="6089635" y="4825743"/>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Manteca</a:t>
            </a:r>
            <a:endParaRPr lang="en-US" sz="800" kern="0" dirty="0" smtClean="0">
              <a:solidFill>
                <a:prstClr val="white"/>
              </a:solidFill>
              <a:latin typeface="+mj-lt"/>
            </a:endParaRPr>
          </a:p>
        </p:txBody>
      </p:sp>
      <p:sp>
        <p:nvSpPr>
          <p:cNvPr id="109" name="My new Shape"/>
          <p:cNvSpPr/>
          <p:nvPr/>
        </p:nvSpPr>
        <p:spPr>
          <a:xfrm>
            <a:off x="5419069" y="3277010"/>
            <a:ext cx="360045"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Davis</a:t>
            </a:r>
            <a:endParaRPr lang="en-US" sz="800" kern="0" dirty="0" smtClean="0">
              <a:solidFill>
                <a:prstClr val="white"/>
              </a:solidFill>
              <a:latin typeface="+mj-lt"/>
            </a:endParaRPr>
          </a:p>
        </p:txBody>
      </p:sp>
      <p:sp>
        <p:nvSpPr>
          <p:cNvPr id="110" name="My new Shape"/>
          <p:cNvSpPr/>
          <p:nvPr/>
        </p:nvSpPr>
        <p:spPr>
          <a:xfrm>
            <a:off x="5895779" y="2840656"/>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Roseville</a:t>
            </a:r>
            <a:endParaRPr lang="en-US" sz="800" kern="0" dirty="0" smtClean="0">
              <a:solidFill>
                <a:prstClr val="white"/>
              </a:solidFill>
              <a:latin typeface="+mj-lt"/>
            </a:endParaRPr>
          </a:p>
        </p:txBody>
      </p:sp>
      <p:sp>
        <p:nvSpPr>
          <p:cNvPr id="111" name="My new Shape"/>
          <p:cNvSpPr/>
          <p:nvPr/>
        </p:nvSpPr>
        <p:spPr>
          <a:xfrm>
            <a:off x="6171628" y="5715000"/>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Modesto</a:t>
            </a:r>
          </a:p>
        </p:txBody>
      </p:sp>
      <p:sp>
        <p:nvSpPr>
          <p:cNvPr id="112" name="My new Shape"/>
          <p:cNvSpPr/>
          <p:nvPr/>
        </p:nvSpPr>
        <p:spPr>
          <a:xfrm>
            <a:off x="6438784" y="4812165"/>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Turlock</a:t>
            </a:r>
          </a:p>
        </p:txBody>
      </p:sp>
      <p:sp>
        <p:nvSpPr>
          <p:cNvPr id="113" name="My new Shape"/>
          <p:cNvSpPr/>
          <p:nvPr/>
        </p:nvSpPr>
        <p:spPr>
          <a:xfrm>
            <a:off x="5805566" y="5083660"/>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Tracy</a:t>
            </a:r>
            <a:endParaRPr lang="en-US" sz="800" kern="0" dirty="0" smtClean="0">
              <a:solidFill>
                <a:prstClr val="white"/>
              </a:solidFill>
              <a:latin typeface="+mj-lt"/>
            </a:endParaRPr>
          </a:p>
        </p:txBody>
      </p:sp>
      <p:sp>
        <p:nvSpPr>
          <p:cNvPr id="114" name="My new Shape"/>
          <p:cNvSpPr/>
          <p:nvPr/>
        </p:nvSpPr>
        <p:spPr>
          <a:xfrm>
            <a:off x="6057597" y="2593711"/>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Rocklin</a:t>
            </a:r>
          </a:p>
        </p:txBody>
      </p:sp>
      <p:sp>
        <p:nvSpPr>
          <p:cNvPr id="115" name="My new Shape"/>
          <p:cNvSpPr/>
          <p:nvPr/>
        </p:nvSpPr>
        <p:spPr>
          <a:xfrm rot="18959281">
            <a:off x="6467330" y="2319885"/>
            <a:ext cx="504063" cy="149172"/>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solidFill>
                  <a:srgbClr val="000000"/>
                </a:solidFill>
                <a:latin typeface="+mj-lt"/>
              </a:rPr>
              <a:t>Auburn</a:t>
            </a:r>
            <a:endParaRPr lang="en-US" sz="800" kern="0" dirty="0" smtClean="0">
              <a:solidFill>
                <a:prstClr val="white"/>
              </a:solidFill>
              <a:latin typeface="+mj-lt"/>
            </a:endParaRPr>
          </a:p>
        </p:txBody>
      </p:sp>
      <p:sp>
        <p:nvSpPr>
          <p:cNvPr id="117" name="My new Shape"/>
          <p:cNvSpPr/>
          <p:nvPr/>
        </p:nvSpPr>
        <p:spPr>
          <a:xfrm>
            <a:off x="6832631" y="5334000"/>
            <a:ext cx="504063"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Turlock</a:t>
            </a:r>
          </a:p>
        </p:txBody>
      </p:sp>
      <p:sp>
        <p:nvSpPr>
          <p:cNvPr id="118" name="My new Shape"/>
          <p:cNvSpPr/>
          <p:nvPr/>
        </p:nvSpPr>
        <p:spPr>
          <a:xfrm>
            <a:off x="4797464" y="3578181"/>
            <a:ext cx="648081"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Vacaville</a:t>
            </a:r>
          </a:p>
        </p:txBody>
      </p:sp>
      <p:sp>
        <p:nvSpPr>
          <p:cNvPr id="119" name="My new Shape"/>
          <p:cNvSpPr/>
          <p:nvPr/>
        </p:nvSpPr>
        <p:spPr>
          <a:xfrm>
            <a:off x="6129606" y="3218649"/>
            <a:ext cx="432054"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Folsom</a:t>
            </a:r>
          </a:p>
        </p:txBody>
      </p:sp>
      <p:sp>
        <p:nvSpPr>
          <p:cNvPr id="120" name="My new Shape"/>
          <p:cNvSpPr/>
          <p:nvPr/>
        </p:nvSpPr>
        <p:spPr>
          <a:xfrm>
            <a:off x="6013540" y="3012627"/>
            <a:ext cx="432054" cy="160020"/>
          </a:xfrm>
          <a:prstGeom prst="rect">
            <a:avLst/>
          </a:prstGeom>
          <a:noFill/>
          <a:ln w="9525" cap="flat" cmpd="sng" algn="ctr">
            <a:noFill/>
            <a:prstDash val="solid"/>
          </a:ln>
          <a:effectLst/>
        </p:spPr>
        <p:txBody>
          <a:bodyPr wrap="square" lIns="0" tIns="0" rIns="0" bIns="0" rtlCol="0" anchor="ctr"/>
          <a:lstStyle/>
          <a:p>
            <a:pPr algn="ctr">
              <a:defRPr/>
            </a:pPr>
            <a:r>
              <a:rPr lang="en-US" sz="800" kern="0" dirty="0" smtClean="0">
                <a:latin typeface="+mj-lt"/>
              </a:rPr>
              <a:t>CH</a:t>
            </a:r>
          </a:p>
        </p:txBody>
      </p:sp>
      <p:sp>
        <p:nvSpPr>
          <p:cNvPr id="60" name="TextBox 59"/>
          <p:cNvSpPr txBox="1"/>
          <p:nvPr/>
        </p:nvSpPr>
        <p:spPr>
          <a:xfrm>
            <a:off x="6036703" y="6324600"/>
            <a:ext cx="3259697" cy="461665"/>
          </a:xfrm>
          <a:prstGeom prst="rect">
            <a:avLst/>
          </a:prstGeom>
          <a:noFill/>
        </p:spPr>
        <p:txBody>
          <a:bodyPr wrap="square" rtlCol="0">
            <a:spAutoFit/>
          </a:bodyPr>
          <a:lstStyle/>
          <a:p>
            <a:r>
              <a:rPr lang="en-US" sz="800" u="sng" dirty="0" smtClean="0"/>
              <a:t>How to Read: </a:t>
            </a:r>
          </a:p>
          <a:p>
            <a:r>
              <a:rPr lang="en-US" sz="800" dirty="0" smtClean="0"/>
              <a:t>48% of adults living in the El Dorado Zone have a HH Income of $100K+, equaling 54,550 total people in the El Dorado Zone.</a:t>
            </a:r>
            <a:endParaRPr lang="en-US" sz="800" dirty="0"/>
          </a:p>
        </p:txBody>
      </p:sp>
    </p:spTree>
    <p:extLst>
      <p:ext uri="{BB962C8B-B14F-4D97-AF65-F5344CB8AC3E}">
        <p14:creationId xmlns:p14="http://schemas.microsoft.com/office/powerpoint/2010/main" val="3728372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4724" y="43122"/>
            <a:ext cx="7488256" cy="461665"/>
          </a:xfrm>
          <a:prstGeom prst="rect">
            <a:avLst/>
          </a:prstGeom>
          <a:noFill/>
        </p:spPr>
        <p:txBody>
          <a:bodyPr wrap="square" rtlCol="0">
            <a:spAutoFit/>
          </a:bodyPr>
          <a:lstStyle/>
          <a:p>
            <a:r>
              <a:rPr lang="en-US" sz="2400" dirty="0" smtClean="0">
                <a:solidFill>
                  <a:srgbClr val="92D050"/>
                </a:solidFill>
                <a:latin typeface="Franklin Gothic Demi Cond" panose="020B0706030402020204" pitchFamily="34" charset="0"/>
              </a:rPr>
              <a:t>Visit Mendocino Schedule</a:t>
            </a:r>
            <a:endParaRPr lang="en-US" sz="2400" dirty="0">
              <a:solidFill>
                <a:srgbClr val="92D050"/>
              </a:solidFill>
              <a:latin typeface="Franklin Gothic Demi Cond" panose="020B0706030402020204" pitchFamily="34" charset="0"/>
            </a:endParaRPr>
          </a:p>
        </p:txBody>
      </p:sp>
      <p:graphicFrame>
        <p:nvGraphicFramePr>
          <p:cNvPr id="80" name="Table 79"/>
          <p:cNvGraphicFramePr>
            <a:graphicFrameLocks noGrp="1"/>
          </p:cNvGraphicFramePr>
          <p:nvPr>
            <p:extLst>
              <p:ext uri="{D42A27DB-BD31-4B8C-83A1-F6EECF244321}">
                <p14:modId xmlns:p14="http://schemas.microsoft.com/office/powerpoint/2010/main" val="2482771028"/>
              </p:ext>
            </p:extLst>
          </p:nvPr>
        </p:nvGraphicFramePr>
        <p:xfrm>
          <a:off x="419099" y="869552"/>
          <a:ext cx="8305802" cy="1576046"/>
        </p:xfrm>
        <a:graphic>
          <a:graphicData uri="http://schemas.openxmlformats.org/drawingml/2006/table">
            <a:tbl>
              <a:tblPr/>
              <a:tblGrid>
                <a:gridCol w="2057400"/>
                <a:gridCol w="1371600"/>
                <a:gridCol w="2514600"/>
                <a:gridCol w="1074480"/>
                <a:gridCol w="1287722"/>
              </a:tblGrid>
              <a:tr h="425848">
                <a:tc>
                  <a:txBody>
                    <a:bodyPr/>
                    <a:lstStyle/>
                    <a:p>
                      <a:pPr algn="ctr" fontAlgn="ctr"/>
                      <a:r>
                        <a:rPr lang="en-US" sz="1200" b="1" i="0" u="none" strike="noStrike" dirty="0" smtClean="0">
                          <a:solidFill>
                            <a:srgbClr val="FFFFFF"/>
                          </a:solidFill>
                          <a:latin typeface="Tahoma" pitchFamily="34" charset="0"/>
                          <a:cs typeface="Tahoma" pitchFamily="34" charset="0"/>
                        </a:rPr>
                        <a:t>Zones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a:solidFill>
                            <a:srgbClr val="FFFFFF"/>
                          </a:solidFill>
                          <a:latin typeface="Tahoma" pitchFamily="34" charset="0"/>
                          <a:cs typeface="Tahoma" pitchFamily="34" charset="0"/>
                        </a:rPr>
                        <a:t>Dates</a:t>
                      </a: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Networks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 of Spots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Investment</a:t>
                      </a:r>
                    </a:p>
                    <a:p>
                      <a:pPr algn="ctr" fontAlgn="ctr"/>
                      <a:r>
                        <a:rPr lang="en-US" sz="1200" b="1" i="0" u="none" strike="noStrike" dirty="0" smtClean="0">
                          <a:solidFill>
                            <a:srgbClr val="FFFFFF"/>
                          </a:solidFill>
                          <a:latin typeface="Tahoma" pitchFamily="34" charset="0"/>
                          <a:cs typeface="Tahoma" pitchFamily="34" charset="0"/>
                        </a:rPr>
                        <a:t>(Gross)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1150198">
                <a:tc>
                  <a:txBody>
                    <a:bodyPr/>
                    <a:lstStyle/>
                    <a:p>
                      <a:pPr marL="0" marR="0" indent="0" algn="ctr" defTabSz="456725"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chemeClr val="tx1"/>
                        </a:solidFill>
                        <a:latin typeface="Tahoma" pitchFamily="34" charset="0"/>
                        <a:cs typeface="Tahoma" pitchFamily="34" charset="0"/>
                      </a:endParaRPr>
                    </a:p>
                    <a:p>
                      <a:pPr marL="0" marR="0" indent="0" algn="ctr" defTabSz="456725"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ahoma" pitchFamily="34" charset="0"/>
                          <a:cs typeface="Tahoma" pitchFamily="34" charset="0"/>
                        </a:rPr>
                        <a:t>Berkeley, Contra Costa, AT&amp;T</a:t>
                      </a:r>
                      <a:r>
                        <a:rPr lang="en-US" sz="1400" b="0" i="0" u="none" strike="noStrike" baseline="0" dirty="0" smtClean="0">
                          <a:solidFill>
                            <a:schemeClr val="tx1"/>
                          </a:solidFill>
                          <a:latin typeface="Tahoma" pitchFamily="34" charset="0"/>
                          <a:cs typeface="Tahoma" pitchFamily="34" charset="0"/>
                        </a:rPr>
                        <a:t> Zones</a:t>
                      </a:r>
                      <a:endParaRPr lang="en-US" sz="1400" b="0" i="0" u="none" strike="noStrike" dirty="0" smtClean="0">
                        <a:solidFill>
                          <a:schemeClr val="tx1"/>
                        </a:solidFill>
                        <a:latin typeface="Tahoma" pitchFamily="34" charset="0"/>
                        <a:cs typeface="Tahoma" pitchFamily="34" charset="0"/>
                      </a:endParaRPr>
                    </a:p>
                    <a:p>
                      <a:pPr algn="ctr" fontAlgn="ctr"/>
                      <a:endParaRPr lang="en-US" sz="800" b="0" i="0" u="none" strike="noStrike" dirty="0" smtClean="0">
                        <a:solidFill>
                          <a:schemeClr val="tx1"/>
                        </a:solidFill>
                        <a:latin typeface="Tahoma" pitchFamily="34" charset="0"/>
                        <a:cs typeface="Tahoma" pitchFamily="34" charset="0"/>
                      </a:endParaRPr>
                    </a:p>
                    <a:p>
                      <a:pPr algn="ctr" fontAlgn="ctr"/>
                      <a:r>
                        <a:rPr lang="en-US" sz="1000" b="0" i="0" u="none" strike="noStrike" dirty="0" smtClean="0">
                          <a:solidFill>
                            <a:schemeClr val="tx1"/>
                          </a:solidFill>
                          <a:latin typeface="Tahoma" pitchFamily="34" charset="0"/>
                          <a:cs typeface="Tahoma" pitchFamily="34" charset="0"/>
                        </a:rPr>
                        <a:t>A25-54, Rch: 36.3%,</a:t>
                      </a:r>
                      <a:r>
                        <a:rPr lang="en-US" sz="1000" b="0" i="0" u="none" strike="noStrike" baseline="0" dirty="0" smtClean="0">
                          <a:solidFill>
                            <a:schemeClr val="tx1"/>
                          </a:solidFill>
                          <a:latin typeface="Tahoma" pitchFamily="34" charset="0"/>
                          <a:cs typeface="Tahoma" pitchFamily="34" charset="0"/>
                        </a:rPr>
                        <a:t> Freq: 2.3</a:t>
                      </a:r>
                      <a:endParaRPr lang="en-US" sz="1000" b="0"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latin typeface="Tahoma" pitchFamily="34" charset="0"/>
                          <a:cs typeface="Tahoma" pitchFamily="34" charset="0"/>
                        </a:rPr>
                        <a:t>December 2016 </a:t>
                      </a:r>
                    </a:p>
                    <a:p>
                      <a:pPr algn="ctr" fontAlgn="ctr"/>
                      <a:r>
                        <a:rPr lang="en-US" sz="1400" b="0" i="0" u="none" strike="noStrike" dirty="0" smtClean="0">
                          <a:solidFill>
                            <a:schemeClr val="tx1"/>
                          </a:solidFill>
                          <a:latin typeface="Tahoma" pitchFamily="34" charset="0"/>
                          <a:cs typeface="Tahoma" pitchFamily="34" charset="0"/>
                        </a:rPr>
                        <a:t>through </a:t>
                      </a:r>
                    </a:p>
                    <a:p>
                      <a:pPr algn="ctr" fontAlgn="ctr"/>
                      <a:r>
                        <a:rPr lang="en-US" sz="1400" b="0" i="0" u="none" strike="noStrike" dirty="0" smtClean="0">
                          <a:solidFill>
                            <a:schemeClr val="tx1"/>
                          </a:solidFill>
                          <a:latin typeface="Tahoma" pitchFamily="34" charset="0"/>
                          <a:cs typeface="Tahoma" pitchFamily="34" charset="0"/>
                        </a:rPr>
                        <a:t>February 2017</a:t>
                      </a:r>
                      <a:endParaRPr lang="en-US" sz="1400" b="0"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chemeClr val="tx1"/>
                          </a:solidFill>
                          <a:latin typeface="Tahoma" pitchFamily="34" charset="0"/>
                          <a:cs typeface="Tahoma" pitchFamily="34" charset="0"/>
                        </a:rPr>
                        <a:t>2,574</a:t>
                      </a:r>
                      <a:endParaRPr lang="en-US" sz="1600" b="1"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chemeClr val="tx1"/>
                          </a:solidFill>
                          <a:latin typeface="Tahoma" pitchFamily="34" charset="0"/>
                          <a:cs typeface="Tahoma" pitchFamily="34" charset="0"/>
                        </a:rPr>
                        <a:t>$12,142.00</a:t>
                      </a:r>
                      <a:endParaRPr lang="en-US" sz="1600" b="1"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3" name="TextBox 92"/>
          <p:cNvSpPr txBox="1"/>
          <p:nvPr/>
        </p:nvSpPr>
        <p:spPr>
          <a:xfrm>
            <a:off x="24724" y="538415"/>
            <a:ext cx="7488256" cy="400110"/>
          </a:xfrm>
          <a:prstGeom prst="rect">
            <a:avLst/>
          </a:prstGeom>
          <a:noFill/>
        </p:spPr>
        <p:txBody>
          <a:bodyPr wrap="square" rtlCol="0">
            <a:spAutoFit/>
          </a:bodyPr>
          <a:lstStyle/>
          <a:p>
            <a:r>
              <a:rPr lang="en-US" sz="2000" dirty="0" smtClean="0">
                <a:solidFill>
                  <a:srgbClr val="92D050"/>
                </a:solidFill>
                <a:latin typeface="Franklin Gothic Demi Cond" panose="020B0706030402020204" pitchFamily="34" charset="0"/>
              </a:rPr>
              <a:t>San Francisco</a:t>
            </a:r>
            <a:endParaRPr lang="en-US" sz="2000" dirty="0">
              <a:solidFill>
                <a:srgbClr val="92D050"/>
              </a:solidFill>
              <a:latin typeface="Franklin Gothic Demi Cond" panose="020B0706030402020204" pitchFamily="34" charset="0"/>
            </a:endParaRPr>
          </a:p>
        </p:txBody>
      </p:sp>
      <p:sp>
        <p:nvSpPr>
          <p:cNvPr id="94" name="TextBox 93"/>
          <p:cNvSpPr txBox="1"/>
          <p:nvPr/>
        </p:nvSpPr>
        <p:spPr>
          <a:xfrm>
            <a:off x="24724" y="2428302"/>
            <a:ext cx="7488256" cy="400110"/>
          </a:xfrm>
          <a:prstGeom prst="rect">
            <a:avLst/>
          </a:prstGeom>
          <a:noFill/>
        </p:spPr>
        <p:txBody>
          <a:bodyPr wrap="square" rtlCol="0">
            <a:spAutoFit/>
          </a:bodyPr>
          <a:lstStyle/>
          <a:p>
            <a:r>
              <a:rPr lang="en-US" sz="2000" dirty="0" smtClean="0">
                <a:solidFill>
                  <a:srgbClr val="92D050"/>
                </a:solidFill>
                <a:latin typeface="Franklin Gothic Demi Cond" panose="020B0706030402020204" pitchFamily="34" charset="0"/>
              </a:rPr>
              <a:t>Regional Sports Network</a:t>
            </a:r>
            <a:endParaRPr lang="en-US" sz="2000" dirty="0">
              <a:solidFill>
                <a:srgbClr val="92D050"/>
              </a:solidFill>
              <a:latin typeface="Franklin Gothic Demi Cond" panose="020B0706030402020204" pitchFamily="34" charset="0"/>
            </a:endParaRPr>
          </a:p>
        </p:txBody>
      </p:sp>
      <p:pic>
        <p:nvPicPr>
          <p:cNvPr id="95" name="Picture 5" descr="http://searchwide.com/wp-content/uploads/2016/04/Mendocino-County-CA-log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805"/>
                    </a14:imgEffect>
                  </a14:imgLayer>
                </a14:imgProps>
              </a:ext>
              <a:ext uri="{28A0092B-C50C-407E-A947-70E740481C1C}">
                <a14:useLocalDpi xmlns:a14="http://schemas.microsoft.com/office/drawing/2010/main" val="0"/>
              </a:ext>
            </a:extLst>
          </a:blip>
          <a:srcRect/>
          <a:stretch>
            <a:fillRect/>
          </a:stretch>
        </p:blipFill>
        <p:spPr bwMode="auto">
          <a:xfrm>
            <a:off x="7975471" y="0"/>
            <a:ext cx="911593" cy="9115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331" y="6248400"/>
            <a:ext cx="12858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1644604261"/>
              </p:ext>
            </p:extLst>
          </p:nvPr>
        </p:nvGraphicFramePr>
        <p:xfrm>
          <a:off x="419099" y="2787693"/>
          <a:ext cx="8305802" cy="1736066"/>
        </p:xfrm>
        <a:graphic>
          <a:graphicData uri="http://schemas.openxmlformats.org/drawingml/2006/table">
            <a:tbl>
              <a:tblPr/>
              <a:tblGrid>
                <a:gridCol w="2057400"/>
                <a:gridCol w="1371600"/>
                <a:gridCol w="2514600"/>
                <a:gridCol w="1074480"/>
                <a:gridCol w="1287722"/>
              </a:tblGrid>
              <a:tr h="447063">
                <a:tc>
                  <a:txBody>
                    <a:bodyPr/>
                    <a:lstStyle/>
                    <a:p>
                      <a:pPr algn="ctr" fontAlgn="ctr"/>
                      <a:r>
                        <a:rPr lang="en-US" sz="1200" b="1" i="0" u="none" strike="noStrike" dirty="0" smtClean="0">
                          <a:solidFill>
                            <a:srgbClr val="FFFFFF"/>
                          </a:solidFill>
                          <a:latin typeface="Tahoma" pitchFamily="34" charset="0"/>
                          <a:cs typeface="Tahoma" pitchFamily="34" charset="0"/>
                        </a:rPr>
                        <a:t>Zones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a:solidFill>
                            <a:srgbClr val="FFFFFF"/>
                          </a:solidFill>
                          <a:latin typeface="Tahoma" pitchFamily="34" charset="0"/>
                          <a:cs typeface="Tahoma" pitchFamily="34" charset="0"/>
                        </a:rPr>
                        <a:t>Dates</a:t>
                      </a: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Networks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 of Spots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Investment</a:t>
                      </a:r>
                    </a:p>
                    <a:p>
                      <a:pPr algn="ctr" fontAlgn="ctr"/>
                      <a:r>
                        <a:rPr lang="en-US" sz="1200" b="1" i="0" u="none" strike="noStrike" dirty="0" smtClean="0">
                          <a:solidFill>
                            <a:srgbClr val="FFFFFF"/>
                          </a:solidFill>
                          <a:latin typeface="Tahoma" pitchFamily="34" charset="0"/>
                          <a:cs typeface="Tahoma" pitchFamily="34" charset="0"/>
                        </a:rPr>
                        <a:t>(Gross)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907858">
                <a:tc>
                  <a:txBody>
                    <a:bodyPr/>
                    <a:lstStyle/>
                    <a:p>
                      <a:pPr marL="0" marR="0" indent="0" algn="ctr" defTabSz="456725"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chemeClr val="tx1"/>
                        </a:solidFill>
                        <a:latin typeface="Tahoma" pitchFamily="34" charset="0"/>
                        <a:cs typeface="Tahoma" pitchFamily="34" charset="0"/>
                      </a:endParaRPr>
                    </a:p>
                    <a:p>
                      <a:pPr marL="0" marR="0" indent="0" algn="ctr" defTabSz="456725"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tx1"/>
                          </a:solidFill>
                          <a:latin typeface="Tahoma" pitchFamily="34" charset="0"/>
                          <a:cs typeface="Tahoma" pitchFamily="34" charset="0"/>
                        </a:rPr>
                        <a:t>DirecTV and Dish Regional Sports Network Zones</a:t>
                      </a:r>
                    </a:p>
                    <a:p>
                      <a:pPr marL="0" marR="0" indent="0" algn="ctr" defTabSz="456725" rtl="0" eaLnBrk="1" fontAlgn="ctr" latinLnBrk="0" hangingPunct="1">
                        <a:lnSpc>
                          <a:spcPct val="100000"/>
                        </a:lnSpc>
                        <a:spcBef>
                          <a:spcPts val="0"/>
                        </a:spcBef>
                        <a:spcAft>
                          <a:spcPts val="0"/>
                        </a:spcAft>
                        <a:buClrTx/>
                        <a:buSzTx/>
                        <a:buFontTx/>
                        <a:buNone/>
                        <a:tabLst/>
                        <a:defRPr/>
                      </a:pPr>
                      <a:endParaRPr lang="en-US" sz="800" b="0" i="0" u="none" strike="noStrike" baseline="0" dirty="0" smtClean="0">
                        <a:solidFill>
                          <a:schemeClr val="tx1"/>
                        </a:solidFill>
                        <a:latin typeface="Tahoma" pitchFamily="34" charset="0"/>
                        <a:cs typeface="Tahoma" pitchFamily="34" charset="0"/>
                      </a:endParaRPr>
                    </a:p>
                    <a:p>
                      <a:pPr algn="ctr" fontAlgn="ctr"/>
                      <a:r>
                        <a:rPr lang="en-US" sz="1000" b="0" i="0" u="none" strike="noStrike" dirty="0" smtClean="0">
                          <a:solidFill>
                            <a:schemeClr val="tx1"/>
                          </a:solidFill>
                          <a:latin typeface="Tahoma" pitchFamily="34" charset="0"/>
                          <a:cs typeface="Tahoma" pitchFamily="34" charset="0"/>
                        </a:rPr>
                        <a:t>San Francisco, Sacramento, Fresno, Monterey-Salinas-Santa Cruz</a:t>
                      </a:r>
                      <a:endParaRPr lang="en-US" sz="1000" b="0"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latin typeface="Tahoma" pitchFamily="34" charset="0"/>
                          <a:cs typeface="Tahoma" pitchFamily="34" charset="0"/>
                        </a:rPr>
                        <a:t>November 2016 </a:t>
                      </a:r>
                    </a:p>
                    <a:p>
                      <a:pPr algn="ctr" fontAlgn="ctr"/>
                      <a:r>
                        <a:rPr lang="en-US" sz="1400" b="0" i="0" u="none" strike="noStrike" dirty="0" smtClean="0">
                          <a:solidFill>
                            <a:schemeClr val="tx1"/>
                          </a:solidFill>
                          <a:latin typeface="Tahoma" pitchFamily="34" charset="0"/>
                          <a:cs typeface="Tahoma" pitchFamily="34" charset="0"/>
                        </a:rPr>
                        <a:t>through </a:t>
                      </a:r>
                    </a:p>
                    <a:p>
                      <a:pPr algn="ctr" fontAlgn="ctr"/>
                      <a:r>
                        <a:rPr lang="en-US" sz="1400" b="0" i="0" u="none" strike="noStrike" dirty="0" smtClean="0">
                          <a:solidFill>
                            <a:schemeClr val="tx1"/>
                          </a:solidFill>
                          <a:latin typeface="Tahoma" pitchFamily="34" charset="0"/>
                          <a:cs typeface="Tahoma" pitchFamily="34" charset="0"/>
                        </a:rPr>
                        <a:t>March 2017</a:t>
                      </a:r>
                      <a:endParaRPr lang="en-US" sz="1400" b="0"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chemeClr val="tx1"/>
                          </a:solidFill>
                          <a:latin typeface="Tahoma" pitchFamily="34" charset="0"/>
                          <a:cs typeface="Tahoma" pitchFamily="34" charset="0"/>
                        </a:rPr>
                        <a:t>12</a:t>
                      </a:r>
                      <a:endParaRPr lang="en-US" sz="1600" b="1"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chemeClr val="tx1"/>
                          </a:solidFill>
                          <a:latin typeface="Tahoma" pitchFamily="34" charset="0"/>
                          <a:cs typeface="Tahoma" pitchFamily="34" charset="0"/>
                        </a:rPr>
                        <a:t>$4,800.00</a:t>
                      </a:r>
                      <a:endParaRPr lang="en-US" sz="1600" b="1"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290" y="1413720"/>
            <a:ext cx="436210" cy="22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3" descr="CN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31123" y="1368445"/>
            <a:ext cx="554892" cy="26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4742" y="1701090"/>
            <a:ext cx="198269" cy="51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MSNBC-gif.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6298" y="1814958"/>
            <a:ext cx="1021404" cy="27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http://logok.org/wp-content/uploads/2015/01/Syfy-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7702" y="1198115"/>
            <a:ext cx="847925" cy="6359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3912" y="2050803"/>
            <a:ext cx="622989" cy="32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2579" y="2061860"/>
            <a:ext cx="666969" cy="31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98607" y="2063485"/>
            <a:ext cx="472964"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upload.wikimedia.org/wikipedia/commons/thumb/9/94/VH1_logonew.svg/2000px-VH1_logonew.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1736" y="1415113"/>
            <a:ext cx="462999" cy="1828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Nat Geo.png"/>
          <p:cNvPicPr>
            <a:picLocks noChangeAspect="1"/>
          </p:cNvPicPr>
          <p:nvPr/>
        </p:nvPicPr>
        <p:blipFill>
          <a:blip r:embed="rId14" cstate="print"/>
          <a:srcRect/>
          <a:stretch>
            <a:fillRect/>
          </a:stretch>
        </p:blipFill>
        <p:spPr bwMode="auto">
          <a:xfrm>
            <a:off x="3941258" y="1753796"/>
            <a:ext cx="630742" cy="237688"/>
          </a:xfrm>
          <a:prstGeom prst="rect">
            <a:avLst/>
          </a:prstGeom>
          <a:noFill/>
          <a:ln w="9525">
            <a:noFill/>
            <a:miter lim="800000"/>
            <a:headEnd/>
            <a:tailEnd/>
          </a:ln>
        </p:spPr>
      </p:pic>
      <p:pic>
        <p:nvPicPr>
          <p:cNvPr id="22" name="Picture 21" descr="Nick.gif"/>
          <p:cNvPicPr>
            <a:picLocks noChangeAspect="1"/>
          </p:cNvPicPr>
          <p:nvPr/>
        </p:nvPicPr>
        <p:blipFill>
          <a:blip r:embed="rId15" cstate="print"/>
          <a:srcRect/>
          <a:stretch>
            <a:fillRect/>
          </a:stretch>
        </p:blipFill>
        <p:spPr bwMode="auto">
          <a:xfrm>
            <a:off x="4650726" y="1667439"/>
            <a:ext cx="982662" cy="176213"/>
          </a:xfrm>
          <a:prstGeom prst="rect">
            <a:avLst/>
          </a:prstGeom>
          <a:noFill/>
          <a:ln w="9525">
            <a:noFill/>
            <a:miter lim="800000"/>
            <a:headEnd/>
            <a:tailEnd/>
          </a:ln>
        </p:spPr>
      </p:pic>
      <p:pic>
        <p:nvPicPr>
          <p:cNvPr id="23" name="Picture 22" descr="Fox News.png"/>
          <p:cNvPicPr>
            <a:picLocks noChangeAspect="1"/>
          </p:cNvPicPr>
          <p:nvPr/>
        </p:nvPicPr>
        <p:blipFill>
          <a:blip r:embed="rId16" cstate="print"/>
          <a:srcRect/>
          <a:stretch>
            <a:fillRect/>
          </a:stretch>
        </p:blipFill>
        <p:spPr bwMode="auto">
          <a:xfrm>
            <a:off x="5642932" y="1655926"/>
            <a:ext cx="420688" cy="404813"/>
          </a:xfrm>
          <a:prstGeom prst="rect">
            <a:avLst/>
          </a:prstGeom>
          <a:noFill/>
          <a:ln w="9525">
            <a:noFill/>
            <a:miter lim="800000"/>
            <a:headEnd/>
            <a:tailEnd/>
          </a:ln>
        </p:spPr>
      </p:pic>
      <p:pic>
        <p:nvPicPr>
          <p:cNvPr id="25" name="Picture 24" descr="C:\Users\VLarra000\Pictures\NBA\Warriors\Warriors PN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98355" y="3361864"/>
            <a:ext cx="867750" cy="1062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4724" y="4445357"/>
            <a:ext cx="7488256" cy="400110"/>
          </a:xfrm>
          <a:prstGeom prst="rect">
            <a:avLst/>
          </a:prstGeom>
          <a:noFill/>
        </p:spPr>
        <p:txBody>
          <a:bodyPr wrap="square" rtlCol="0">
            <a:spAutoFit/>
          </a:bodyPr>
          <a:lstStyle/>
          <a:p>
            <a:r>
              <a:rPr lang="en-US" sz="2000" dirty="0" smtClean="0">
                <a:solidFill>
                  <a:srgbClr val="92D050"/>
                </a:solidFill>
                <a:latin typeface="Franklin Gothic Demi Cond" panose="020B0706030402020204" pitchFamily="34" charset="0"/>
              </a:rPr>
              <a:t>Sacramento</a:t>
            </a:r>
            <a:endParaRPr lang="en-US" sz="2000" dirty="0">
              <a:solidFill>
                <a:srgbClr val="92D050"/>
              </a:solidFill>
              <a:latin typeface="Franklin Gothic Demi Cond" panose="020B070603040202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91955795"/>
              </p:ext>
            </p:extLst>
          </p:nvPr>
        </p:nvGraphicFramePr>
        <p:xfrm>
          <a:off x="419099" y="4774855"/>
          <a:ext cx="8305802" cy="1491411"/>
        </p:xfrm>
        <a:graphic>
          <a:graphicData uri="http://schemas.openxmlformats.org/drawingml/2006/table">
            <a:tbl>
              <a:tblPr/>
              <a:tblGrid>
                <a:gridCol w="2057400"/>
                <a:gridCol w="1371600"/>
                <a:gridCol w="2514600"/>
                <a:gridCol w="1074480"/>
                <a:gridCol w="1287722"/>
              </a:tblGrid>
              <a:tr h="356737">
                <a:tc>
                  <a:txBody>
                    <a:bodyPr/>
                    <a:lstStyle/>
                    <a:p>
                      <a:pPr algn="ctr" fontAlgn="ctr"/>
                      <a:r>
                        <a:rPr lang="en-US" sz="1200" b="1" i="0" u="none" strike="noStrike" dirty="0" smtClean="0">
                          <a:solidFill>
                            <a:srgbClr val="FFFFFF"/>
                          </a:solidFill>
                          <a:latin typeface="Tahoma" pitchFamily="34" charset="0"/>
                          <a:cs typeface="Tahoma" pitchFamily="34" charset="0"/>
                        </a:rPr>
                        <a:t>Zones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a:solidFill>
                            <a:srgbClr val="FFFFFF"/>
                          </a:solidFill>
                          <a:latin typeface="Tahoma" pitchFamily="34" charset="0"/>
                          <a:cs typeface="Tahoma" pitchFamily="34" charset="0"/>
                        </a:rPr>
                        <a:t>Dates</a:t>
                      </a: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Networks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 of Spots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smtClean="0">
                          <a:solidFill>
                            <a:srgbClr val="FFFFFF"/>
                          </a:solidFill>
                          <a:latin typeface="Tahoma" pitchFamily="34" charset="0"/>
                          <a:cs typeface="Tahoma" pitchFamily="34" charset="0"/>
                        </a:rPr>
                        <a:t>Investment</a:t>
                      </a:r>
                    </a:p>
                    <a:p>
                      <a:pPr algn="ctr" fontAlgn="ctr"/>
                      <a:r>
                        <a:rPr lang="en-US" sz="1200" b="1" i="0" u="none" strike="noStrike" dirty="0" smtClean="0">
                          <a:solidFill>
                            <a:srgbClr val="FFFFFF"/>
                          </a:solidFill>
                          <a:latin typeface="Tahoma" pitchFamily="34" charset="0"/>
                          <a:cs typeface="Tahoma" pitchFamily="34" charset="0"/>
                        </a:rPr>
                        <a:t>(Gross)</a:t>
                      </a:r>
                      <a:endParaRPr lang="en-US" sz="1200" b="1" i="0" u="none" strike="noStrike" dirty="0">
                        <a:solidFill>
                          <a:srgbClr val="FFFFFF"/>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1116808">
                <a:tc>
                  <a:txBody>
                    <a:bodyPr/>
                    <a:lstStyle/>
                    <a:p>
                      <a:pPr marL="0" marR="0" indent="0" algn="ctr" defTabSz="456725"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chemeClr val="tx1"/>
                        </a:solidFill>
                        <a:latin typeface="Tahoma" pitchFamily="34" charset="0"/>
                        <a:cs typeface="Tahoma" pitchFamily="34" charset="0"/>
                      </a:endParaRPr>
                    </a:p>
                    <a:p>
                      <a:pPr marL="0" marR="0" indent="0" algn="ctr" defTabSz="456725"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ahoma" pitchFamily="34" charset="0"/>
                          <a:cs typeface="Tahoma" pitchFamily="34" charset="0"/>
                        </a:rPr>
                        <a:t>West Sacramento,</a:t>
                      </a:r>
                      <a:r>
                        <a:rPr lang="en-US" sz="1400" b="0" i="0" u="none" strike="noStrike" baseline="0" dirty="0" smtClean="0">
                          <a:solidFill>
                            <a:schemeClr val="tx1"/>
                          </a:solidFill>
                          <a:latin typeface="Tahoma" pitchFamily="34" charset="0"/>
                          <a:cs typeface="Tahoma" pitchFamily="34" charset="0"/>
                        </a:rPr>
                        <a:t> AT&amp;T Zone</a:t>
                      </a:r>
                    </a:p>
                    <a:p>
                      <a:pPr marL="0" marR="0" indent="0" algn="ctr" defTabSz="456725" rtl="0" eaLnBrk="1" fontAlgn="ctr"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latin typeface="Tahoma" pitchFamily="34" charset="0"/>
                        <a:cs typeface="Tahoma" pitchFamily="34" charset="0"/>
                      </a:endParaRPr>
                    </a:p>
                    <a:p>
                      <a:pPr marL="0" marR="0" indent="0" algn="ctr" defTabSz="456725"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latin typeface="Tahoma" pitchFamily="34" charset="0"/>
                          <a:cs typeface="Tahoma" pitchFamily="34" charset="0"/>
                        </a:rPr>
                        <a:t>A25-54, Rch: 62.9%,</a:t>
                      </a:r>
                      <a:r>
                        <a:rPr lang="en-US" sz="1000" b="0" i="0" u="none" strike="noStrike" baseline="0" dirty="0" smtClean="0">
                          <a:solidFill>
                            <a:schemeClr val="tx1"/>
                          </a:solidFill>
                          <a:latin typeface="Tahoma" pitchFamily="34" charset="0"/>
                          <a:cs typeface="Tahoma" pitchFamily="34" charset="0"/>
                        </a:rPr>
                        <a:t> Freq: 3.4</a:t>
                      </a:r>
                      <a:endParaRPr lang="en-US" sz="1000" b="0" i="0" u="none" strike="noStrike" dirty="0" smtClean="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latin typeface="Tahoma" pitchFamily="34" charset="0"/>
                          <a:cs typeface="Tahoma" pitchFamily="34" charset="0"/>
                        </a:rPr>
                        <a:t>December 2016 </a:t>
                      </a:r>
                    </a:p>
                    <a:p>
                      <a:pPr algn="ctr" fontAlgn="ctr"/>
                      <a:r>
                        <a:rPr lang="en-US" sz="1400" b="0" i="0" u="none" strike="noStrike" dirty="0" smtClean="0">
                          <a:solidFill>
                            <a:schemeClr val="tx1"/>
                          </a:solidFill>
                          <a:latin typeface="Tahoma" pitchFamily="34" charset="0"/>
                          <a:cs typeface="Tahoma" pitchFamily="34" charset="0"/>
                        </a:rPr>
                        <a:t>through </a:t>
                      </a:r>
                    </a:p>
                    <a:p>
                      <a:pPr algn="ctr" fontAlgn="ctr"/>
                      <a:r>
                        <a:rPr lang="en-US" sz="1400" b="0" i="0" u="none" strike="noStrike" dirty="0" smtClean="0">
                          <a:solidFill>
                            <a:schemeClr val="tx1"/>
                          </a:solidFill>
                          <a:latin typeface="Tahoma" pitchFamily="34" charset="0"/>
                          <a:cs typeface="Tahoma" pitchFamily="34" charset="0"/>
                        </a:rPr>
                        <a:t>February 2017</a:t>
                      </a:r>
                      <a:endParaRPr lang="en-US" sz="1400" b="0"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chemeClr val="tx1"/>
                          </a:solidFill>
                          <a:latin typeface="Tahoma" pitchFamily="34" charset="0"/>
                          <a:cs typeface="Tahoma" pitchFamily="34" charset="0"/>
                        </a:rPr>
                        <a:t>1,794</a:t>
                      </a:r>
                      <a:endParaRPr lang="en-US" sz="1600" b="1"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chemeClr val="tx1"/>
                          </a:solidFill>
                          <a:latin typeface="Tahoma" pitchFamily="34" charset="0"/>
                          <a:cs typeface="Tahoma" pitchFamily="34" charset="0"/>
                        </a:rPr>
                        <a:t>$5,791.50</a:t>
                      </a:r>
                      <a:endParaRPr lang="en-US" sz="1600" b="1" i="0" u="none" strike="noStrike" dirty="0">
                        <a:solidFill>
                          <a:schemeClr val="tx1"/>
                        </a:solidFill>
                        <a:latin typeface="Tahoma" pitchFamily="34" charset="0"/>
                        <a:cs typeface="Tahoma" pitchFamily="34" charset="0"/>
                      </a:endParaRPr>
                    </a:p>
                  </a:txBody>
                  <a:tcPr marL="8843" marR="8843" marT="8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TextBox 27"/>
          <p:cNvSpPr txBox="1"/>
          <p:nvPr/>
        </p:nvSpPr>
        <p:spPr>
          <a:xfrm>
            <a:off x="47136" y="6450644"/>
            <a:ext cx="8305800" cy="369332"/>
          </a:xfrm>
          <a:prstGeom prst="rect">
            <a:avLst/>
          </a:prstGeom>
          <a:noFill/>
        </p:spPr>
        <p:txBody>
          <a:bodyPr wrap="square" rtlCol="0">
            <a:spAutoFit/>
          </a:bodyPr>
          <a:lstStyle/>
          <a:p>
            <a:r>
              <a:rPr lang="en-US" sz="1400" dirty="0" smtClean="0"/>
              <a:t>Authorized Signature: </a:t>
            </a:r>
            <a:r>
              <a:rPr lang="en-US" dirty="0" smtClean="0"/>
              <a:t>_______________________________       </a:t>
            </a:r>
            <a:r>
              <a:rPr lang="en-US" sz="1400" dirty="0" smtClean="0"/>
              <a:t>Date: </a:t>
            </a:r>
            <a:r>
              <a:rPr lang="en-US" dirty="0" smtClean="0"/>
              <a:t>______________</a:t>
            </a:r>
            <a:endParaRPr lang="en-US" dirty="0"/>
          </a:p>
        </p:txBody>
      </p:sp>
      <p:pic>
        <p:nvPicPr>
          <p:cNvPr id="29" name="Picture 28" descr="ESPN.png"/>
          <p:cNvPicPr>
            <a:picLocks noChangeAspect="1"/>
          </p:cNvPicPr>
          <p:nvPr/>
        </p:nvPicPr>
        <p:blipFill>
          <a:blip r:embed="rId18" cstate="print"/>
          <a:srcRect/>
          <a:stretch>
            <a:fillRect/>
          </a:stretch>
        </p:blipFill>
        <p:spPr bwMode="auto">
          <a:xfrm>
            <a:off x="3875948" y="5171827"/>
            <a:ext cx="771712" cy="229248"/>
          </a:xfrm>
          <a:prstGeom prst="rect">
            <a:avLst/>
          </a:prstGeom>
          <a:noFill/>
          <a:ln w="9525">
            <a:noFill/>
            <a:miter lim="800000"/>
            <a:headEnd/>
            <a:tailEnd/>
          </a:ln>
        </p:spPr>
      </p:pic>
      <p:pic>
        <p:nvPicPr>
          <p:cNvPr id="30" name="Pictur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41258" y="5426810"/>
            <a:ext cx="364005" cy="364005"/>
          </a:xfrm>
          <a:prstGeom prst="rect">
            <a:avLst/>
          </a:prstGeom>
        </p:spPr>
      </p:pic>
      <p:pic>
        <p:nvPicPr>
          <p:cNvPr id="31" name="Picture 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bwMode="auto">
          <a:xfrm>
            <a:off x="3941258" y="5865207"/>
            <a:ext cx="370591" cy="366592"/>
          </a:xfrm>
          <a:prstGeom prst="rect">
            <a:avLst/>
          </a:prstGeom>
          <a:noFill/>
          <a:ln w="9525">
            <a:noFill/>
            <a:miter lim="800000"/>
            <a:headEnd/>
            <a:tailEnd/>
          </a:ln>
        </p:spPr>
      </p:pic>
      <p:pic>
        <p:nvPicPr>
          <p:cNvPr id="32"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3731" y="5426810"/>
            <a:ext cx="198269" cy="51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84094" y="5962022"/>
            <a:ext cx="476982" cy="252800"/>
          </a:xfrm>
          <a:prstGeom prst="rect">
            <a:avLst/>
          </a:prstGeom>
        </p:spPr>
      </p:pic>
      <p:pic>
        <p:nvPicPr>
          <p:cNvPr id="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128" y="5204427"/>
            <a:ext cx="436210" cy="22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3" descr="CN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7604" y="5195879"/>
            <a:ext cx="509250" cy="23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https://upload.wikimedia.org/wikipedia/commons/thumb/9/94/VH1_logonew.svg/2000px-VH1_logonew.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32120" y="5204427"/>
            <a:ext cx="462999" cy="1828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MSNBC-gif.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1528" y="5406784"/>
            <a:ext cx="1021404" cy="27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9074" y="5629732"/>
            <a:ext cx="558245" cy="29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2579" y="5888171"/>
            <a:ext cx="666969" cy="31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22155" y="5908798"/>
            <a:ext cx="472964"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descr="Comcast Sports Net.png"/>
          <p:cNvPicPr>
            <a:picLocks noChangeAspect="1"/>
          </p:cNvPicPr>
          <p:nvPr/>
        </p:nvPicPr>
        <p:blipFill>
          <a:blip r:embed="rId22" cstate="print"/>
          <a:stretch>
            <a:fillRect/>
          </a:stretch>
        </p:blipFill>
        <p:spPr>
          <a:xfrm>
            <a:off x="5261705" y="5656499"/>
            <a:ext cx="841091" cy="221072"/>
          </a:xfrm>
          <a:prstGeom prst="rect">
            <a:avLst/>
          </a:prstGeom>
        </p:spPr>
      </p:pic>
      <p:pic>
        <p:nvPicPr>
          <p:cNvPr id="42" name="Picture 10" descr="http://logok.org/wp-content/uploads/2015/01/Syfy-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2932" y="5231026"/>
            <a:ext cx="847925" cy="63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7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43000" y="4091566"/>
          <a:ext cx="7855674" cy="1295398"/>
        </p:xfrm>
        <a:graphic>
          <a:graphicData uri="http://schemas.openxmlformats.org/drawingml/2006/table">
            <a:tbl>
              <a:tblPr firstRow="1" bandRow="1"/>
              <a:tblGrid>
                <a:gridCol w="4350474"/>
                <a:gridCol w="3505200"/>
              </a:tblGrid>
              <a:tr h="175636">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baseline="0" dirty="0" smtClean="0">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r>
              <a:tr h="571878">
                <a:tc gridSpan="2">
                  <a:txBody>
                    <a:bodyPr/>
                    <a:lstStyle/>
                    <a:p>
                      <a:pPr marL="0" marR="0" indent="0" algn="r" defTabSz="456867"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solidFill>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r>
              <a:tr h="418722">
                <a:tc>
                  <a:txBody>
                    <a:bodyPr/>
                    <a:lstStyle/>
                    <a:p>
                      <a:pPr marL="0" marR="0" indent="0" algn="r" defTabSz="456867" rtl="0" eaLnBrk="1" fontAlgn="auto" latinLnBrk="0" hangingPunct="1">
                        <a:lnSpc>
                          <a:spcPct val="100000"/>
                        </a:lnSpc>
                        <a:spcBef>
                          <a:spcPts val="0"/>
                        </a:spcBef>
                        <a:spcAft>
                          <a:spcPts val="0"/>
                        </a:spcAft>
                        <a:buClrTx/>
                        <a:buSzTx/>
                        <a:buFontTx/>
                        <a:buNone/>
                        <a:tabLst/>
                        <a:defRPr/>
                      </a:pPr>
                      <a:r>
                        <a:rPr lang="en-US" sz="1400" b="0" cap="none" baseline="0" dirty="0" smtClean="0">
                          <a:solidFill>
                            <a:schemeClr val="bg1"/>
                          </a:solidFill>
                          <a:latin typeface="Franklin Gothic Demi Cond" pitchFamily="34" charset="0"/>
                        </a:rPr>
                        <a:t>TOTAL INVESTMENT :  $10,000</a:t>
                      </a:r>
                    </a:p>
                  </a:txBody>
                  <a:tcPr marT="45719" marB="45719"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r" defTabSz="456867"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Franklin Gothic Demi Cond" pitchFamily="34" charset="0"/>
                        </a:rPr>
                        <a:t>TOTAL IMPRESSIONS: 285,714</a:t>
                      </a:r>
                      <a:endParaRPr lang="en-US" sz="1400" b="0" baseline="0" dirty="0" smtClean="0">
                        <a:solidFill>
                          <a:schemeClr val="bg1"/>
                        </a:solidFill>
                        <a:latin typeface="Franklin Gothic Demi Cond" pitchFamily="34" charset="0"/>
                      </a:endParaRPr>
                    </a:p>
                  </a:txBody>
                  <a:tcPr marT="45719" marB="45719" anchor="ct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1419446" y="6611791"/>
            <a:ext cx="6581553" cy="246209"/>
          </a:xfrm>
          <a:prstGeom prst="rect">
            <a:avLst/>
          </a:prstGeom>
          <a:noFill/>
        </p:spPr>
        <p:txBody>
          <a:bodyPr wrap="square" lIns="91429" tIns="45714" rIns="91429" bIns="45714" rtlCol="0">
            <a:spAutoFit/>
          </a:bodyPr>
          <a:lstStyle/>
          <a:p>
            <a:r>
              <a:rPr lang="en-US" sz="1000" dirty="0" smtClean="0">
                <a:solidFill>
                  <a:schemeClr val="tx1">
                    <a:lumMod val="85000"/>
                    <a:lumOff val="15000"/>
                  </a:schemeClr>
                </a:solidFill>
                <a:latin typeface="Franklin Gothic Demi Cond" pitchFamily="34" charset="0"/>
              </a:rPr>
              <a:t>* May be cancelled with 2 weeks written notice.  **Sample </a:t>
            </a:r>
            <a:r>
              <a:rPr lang="en-US" sz="1000" dirty="0">
                <a:solidFill>
                  <a:schemeClr val="tx1">
                    <a:lumMod val="85000"/>
                    <a:lumOff val="15000"/>
                  </a:schemeClr>
                </a:solidFill>
                <a:latin typeface="Franklin Gothic Demi Cond" pitchFamily="34" charset="0"/>
              </a:rPr>
              <a:t>of </a:t>
            </a:r>
            <a:r>
              <a:rPr lang="en-US" sz="1000" dirty="0" smtClean="0">
                <a:solidFill>
                  <a:schemeClr val="tx1">
                    <a:lumMod val="85000"/>
                    <a:lumOff val="15000"/>
                  </a:schemeClr>
                </a:solidFill>
                <a:latin typeface="Franklin Gothic Demi Cond" pitchFamily="34" charset="0"/>
              </a:rPr>
              <a:t>In-Stream Sites</a:t>
            </a:r>
            <a:endParaRPr lang="en-US" sz="1000" dirty="0">
              <a:solidFill>
                <a:schemeClr val="tx1">
                  <a:lumMod val="85000"/>
                  <a:lumOff val="15000"/>
                </a:schemeClr>
              </a:solidFill>
              <a:latin typeface="Franklin Gothic Demi Cond" pitchFamily="34" charset="0"/>
            </a:endParaRPr>
          </a:p>
        </p:txBody>
      </p:sp>
      <p:sp>
        <p:nvSpPr>
          <p:cNvPr id="4" name="Rectangle 3"/>
          <p:cNvSpPr/>
          <p:nvPr/>
        </p:nvSpPr>
        <p:spPr>
          <a:xfrm>
            <a:off x="258087" y="1603712"/>
            <a:ext cx="2315377" cy="615553"/>
          </a:xfrm>
          <a:prstGeom prst="rect">
            <a:avLst/>
          </a:prstGeom>
        </p:spPr>
        <p:txBody>
          <a:bodyPr wrap="none">
            <a:spAutoFit/>
          </a:bodyPr>
          <a:lstStyle/>
          <a:p>
            <a:pPr algn="ctr"/>
            <a:r>
              <a:rPr lang="en-US" cap="all" dirty="0" smtClean="0">
                <a:solidFill>
                  <a:srgbClr val="92D050"/>
                </a:solidFill>
                <a:latin typeface="Franklin Gothic Demi Cond" pitchFamily="34" charset="0"/>
              </a:rPr>
              <a:t>Investment Summary</a:t>
            </a:r>
          </a:p>
          <a:p>
            <a:pPr algn="ctr"/>
            <a:r>
              <a:rPr lang="en-US" sz="1600" cap="all" dirty="0" smtClean="0">
                <a:solidFill>
                  <a:srgbClr val="92D050"/>
                </a:solidFill>
                <a:latin typeface="Franklin Gothic Demi Cond" pitchFamily="34" charset="0"/>
              </a:rPr>
              <a:t>DEC 2016- FEB 2017</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027" y="1937992"/>
            <a:ext cx="3265971" cy="166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86640" y="3774151"/>
            <a:ext cx="2278188" cy="261610"/>
          </a:xfrm>
          <a:prstGeom prst="rect">
            <a:avLst/>
          </a:prstGeom>
          <a:noFill/>
        </p:spPr>
        <p:txBody>
          <a:bodyPr wrap="none" rtlCol="0">
            <a:spAutoFit/>
          </a:bodyPr>
          <a:lstStyle/>
          <a:p>
            <a:r>
              <a:rPr lang="en-US" sz="1100" dirty="0" smtClean="0">
                <a:latin typeface="Franklin Gothic Demi Cond" panose="020B0706030402020204" pitchFamily="34" charset="0"/>
              </a:rPr>
              <a:t>Recommended Target:  Travel Intenders</a:t>
            </a:r>
            <a:endParaRPr lang="en-US" sz="1100" dirty="0">
              <a:latin typeface="Franklin Gothic Demi Cond" panose="020B0706030402020204" pitchFamily="34" charset="0"/>
            </a:endParaRPr>
          </a:p>
        </p:txBody>
      </p:sp>
      <p:sp>
        <p:nvSpPr>
          <p:cNvPr id="7" name="TextBox 6"/>
          <p:cNvSpPr txBox="1"/>
          <p:nvPr/>
        </p:nvSpPr>
        <p:spPr>
          <a:xfrm>
            <a:off x="4350027" y="1596003"/>
            <a:ext cx="3513206" cy="307777"/>
          </a:xfrm>
          <a:prstGeom prst="rect">
            <a:avLst/>
          </a:prstGeom>
          <a:noFill/>
        </p:spPr>
        <p:txBody>
          <a:bodyPr wrap="none" rtlCol="0">
            <a:spAutoFit/>
          </a:bodyPr>
          <a:lstStyle/>
          <a:p>
            <a:r>
              <a:rPr lang="en-US" sz="1400" dirty="0" smtClean="0">
                <a:latin typeface="Franklin Gothic Demi Cond" panose="020B0706030402020204" pitchFamily="34" charset="0"/>
              </a:rPr>
              <a:t>San Francisco DMA Audience Targeted In-Stream</a:t>
            </a:r>
            <a:endParaRPr lang="en-US" sz="1400" dirty="0">
              <a:latin typeface="Franklin Gothic Demi Cond" panose="020B0706030402020204" pitchFamily="34" charset="0"/>
            </a:endParaRPr>
          </a:p>
        </p:txBody>
      </p:sp>
      <p:pic>
        <p:nvPicPr>
          <p:cNvPr id="8" name="Picture 4" descr="Image result for travel suitcase silhouett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828" y="3626571"/>
            <a:ext cx="409190" cy="409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earchwide.com/wp-content/uploads/2016/04/Mendocino-County-CA-logo.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805"/>
                    </a14:imgEffect>
                  </a14:imgLayer>
                </a14:imgProps>
              </a:ext>
              <a:ext uri="{28A0092B-C50C-407E-A947-70E740481C1C}">
                <a14:useLocalDpi xmlns:a14="http://schemas.microsoft.com/office/drawing/2010/main" val="0"/>
              </a:ext>
            </a:extLst>
          </a:blip>
          <a:srcRect/>
          <a:stretch>
            <a:fillRect/>
          </a:stretch>
        </p:blipFill>
        <p:spPr bwMode="auto">
          <a:xfrm>
            <a:off x="909305" y="2263370"/>
            <a:ext cx="1012939" cy="101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6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0" y="0"/>
            <a:ext cx="9144000" cy="6885119"/>
            <a:chOff x="0" y="0"/>
            <a:chExt cx="9144000" cy="6885119"/>
          </a:xfrm>
        </p:grpSpPr>
        <p:sp>
          <p:nvSpPr>
            <p:cNvPr id="27" name="Rectangle 26"/>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SimSun" charset="0"/>
              </a:endParaRPr>
            </a:p>
          </p:txBody>
        </p:sp>
        <p:grpSp>
          <p:nvGrpSpPr>
            <p:cNvPr id="37" name="Group 36"/>
            <p:cNvGrpSpPr/>
            <p:nvPr/>
          </p:nvGrpSpPr>
          <p:grpSpPr>
            <a:xfrm>
              <a:off x="0" y="0"/>
              <a:ext cx="4849090" cy="6885119"/>
              <a:chOff x="2630" y="-7400"/>
              <a:chExt cx="6110467" cy="7803135"/>
            </a:xfrm>
            <a:gradFill flip="none" rotWithShape="1">
              <a:gsLst>
                <a:gs pos="0">
                  <a:schemeClr val="tx1"/>
                </a:gs>
                <a:gs pos="22000">
                  <a:schemeClr val="tx1">
                    <a:lumMod val="85000"/>
                    <a:lumOff val="15000"/>
                  </a:schemeClr>
                </a:gs>
                <a:gs pos="55000">
                  <a:schemeClr val="tx1">
                    <a:lumMod val="50000"/>
                    <a:lumOff val="50000"/>
                  </a:schemeClr>
                </a:gs>
                <a:gs pos="35000">
                  <a:schemeClr val="tx1">
                    <a:lumMod val="75000"/>
                    <a:lumOff val="25000"/>
                  </a:schemeClr>
                </a:gs>
                <a:gs pos="89000">
                  <a:schemeClr val="bg1">
                    <a:alpha val="31000"/>
                  </a:schemeClr>
                </a:gs>
              </a:gsLst>
              <a:lin ang="18900000" scaled="1"/>
              <a:tileRect/>
            </a:gradFill>
          </p:grpSpPr>
          <p:sp>
            <p:nvSpPr>
              <p:cNvPr id="40" name="Rectangle 39"/>
              <p:cNvSpPr/>
              <p:nvPr userDrawn="1"/>
            </p:nvSpPr>
            <p:spPr>
              <a:xfrm rot="5400000" flipV="1">
                <a:off x="-2783686" y="2778916"/>
                <a:ext cx="7779803" cy="22071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userDrawn="1"/>
            </p:nvSpPr>
            <p:spPr>
              <a:xfrm rot="5400000">
                <a:off x="259880" y="1942518"/>
                <a:ext cx="7803135" cy="3903299"/>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bwMode="auto">
          <a:xfrm>
            <a:off x="1562574" y="5410200"/>
            <a:ext cx="7581425" cy="1451066"/>
          </a:xfrm>
          <a:prstGeom prst="rect">
            <a:avLst/>
          </a:prstGeom>
          <a:solidFill>
            <a:schemeClr val="tx1">
              <a:lumMod val="85000"/>
              <a:lumOff val="1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SimSun" charset="0"/>
            </a:endParaRPr>
          </a:p>
        </p:txBody>
      </p:sp>
      <p:sp>
        <p:nvSpPr>
          <p:cNvPr id="15" name="TextBox 14"/>
          <p:cNvSpPr txBox="1"/>
          <p:nvPr/>
        </p:nvSpPr>
        <p:spPr>
          <a:xfrm>
            <a:off x="183934" y="6154327"/>
            <a:ext cx="1756583" cy="298303"/>
          </a:xfrm>
          <a:prstGeom prst="rect">
            <a:avLst/>
          </a:prstGeom>
          <a:noFill/>
        </p:spPr>
        <p:txBody>
          <a:bodyPr wrap="square" lIns="82058" tIns="41029" rIns="82058" bIns="41029" rtlCol="0">
            <a:spAutoFit/>
          </a:bodyPr>
          <a:lstStyle/>
          <a:p>
            <a:pPr algn="ctr"/>
            <a:r>
              <a:rPr lang="en-US" sz="1400" cap="all" dirty="0" smtClean="0">
                <a:solidFill>
                  <a:schemeClr val="bg1">
                    <a:lumMod val="95000"/>
                  </a:schemeClr>
                </a:solidFill>
                <a:latin typeface="Franklin Gothic Demi Cond" pitchFamily="34" charset="0"/>
                <a:cs typeface="Arial" pitchFamily="34" charset="0"/>
              </a:rPr>
              <a:t>Succeed on screen</a:t>
            </a:r>
            <a:endParaRPr lang="en-US" sz="1400" cap="all" dirty="0">
              <a:solidFill>
                <a:schemeClr val="bg1">
                  <a:lumMod val="95000"/>
                </a:schemeClr>
              </a:solidFill>
              <a:latin typeface="Franklin Gothic Demi Cond" pitchFamily="34" charset="0"/>
              <a:cs typeface="Arial" pitchFamily="34" charset="0"/>
            </a:endParaRPr>
          </a:p>
        </p:txBody>
      </p:sp>
      <p:sp>
        <p:nvSpPr>
          <p:cNvPr id="19" name="Title 1"/>
          <p:cNvSpPr txBox="1">
            <a:spLocks/>
          </p:cNvSpPr>
          <p:nvPr/>
        </p:nvSpPr>
        <p:spPr bwMode="auto">
          <a:xfrm>
            <a:off x="0" y="1222867"/>
            <a:ext cx="3761509" cy="1277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0707" tIns="40355" rIns="80707" bIns="40355" numCol="1" anchor="ctr" anchorCtr="0" compatLnSpc="1">
            <a:prstTxWarp prst="textNoShape">
              <a:avLst/>
            </a:prstTxWarp>
          </a:bodyPr>
          <a:lstStyle>
            <a:lvl1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mj-lt"/>
                <a:ea typeface="+mj-ea"/>
                <a:cs typeface="+mj-cs"/>
              </a:defRPr>
            </a:lvl1pPr>
            <a:lvl2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2pPr>
            <a:lvl3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3pPr>
            <a:lvl4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4pPr>
            <a:lvl5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5pPr>
            <a:lvl6pPr marL="2512776"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6pPr>
            <a:lvl7pPr marL="2969644"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7pPr>
            <a:lvl8pPr marL="3426513"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8pPr>
            <a:lvl9pPr marL="3883380"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9pPr>
          </a:lstStyle>
          <a:p>
            <a:r>
              <a:rPr lang="en-US" sz="1600" dirty="0" smtClean="0">
                <a:solidFill>
                  <a:schemeClr val="bg1">
                    <a:lumMod val="95000"/>
                  </a:schemeClr>
                </a:solidFill>
                <a:latin typeface="Franklin Gothic Demi Cond" panose="020B0706030402020204" pitchFamily="34" charset="0"/>
              </a:rPr>
              <a:t>VIRGINIA BEACH CONVENTION </a:t>
            </a:r>
          </a:p>
          <a:p>
            <a:r>
              <a:rPr lang="en-US" sz="1600" dirty="0" smtClean="0">
                <a:solidFill>
                  <a:schemeClr val="bg1">
                    <a:lumMod val="95000"/>
                  </a:schemeClr>
                </a:solidFill>
                <a:latin typeface="Franklin Gothic Demi Cond" panose="020B0706030402020204" pitchFamily="34" charset="0"/>
              </a:rPr>
              <a:t>AND VISITORS BUREAU</a:t>
            </a:r>
          </a:p>
        </p:txBody>
      </p:sp>
      <p:sp>
        <p:nvSpPr>
          <p:cNvPr id="20" name="Freeform 20"/>
          <p:cNvSpPr>
            <a:spLocks noChangeArrowheads="1"/>
          </p:cNvSpPr>
          <p:nvPr/>
        </p:nvSpPr>
        <p:spPr bwMode="auto">
          <a:xfrm>
            <a:off x="1562575" y="960650"/>
            <a:ext cx="540327" cy="524435"/>
          </a:xfrm>
          <a:custGeom>
            <a:avLst/>
            <a:gdLst>
              <a:gd name="T0" fmla="*/ 206 w 474"/>
              <a:gd name="T1" fmla="*/ 117 h 473"/>
              <a:gd name="T2" fmla="*/ 206 w 474"/>
              <a:gd name="T3" fmla="*/ 117 h 473"/>
              <a:gd name="T4" fmla="*/ 125 w 474"/>
              <a:gd name="T5" fmla="*/ 28 h 473"/>
              <a:gd name="T6" fmla="*/ 230 w 474"/>
              <a:gd name="T7" fmla="*/ 0 h 473"/>
              <a:gd name="T8" fmla="*/ 206 w 474"/>
              <a:gd name="T9" fmla="*/ 117 h 473"/>
              <a:gd name="T10" fmla="*/ 37 w 474"/>
              <a:gd name="T11" fmla="*/ 113 h 473"/>
              <a:gd name="T12" fmla="*/ 37 w 474"/>
              <a:gd name="T13" fmla="*/ 113 h 473"/>
              <a:gd name="T14" fmla="*/ 150 w 474"/>
              <a:gd name="T15" fmla="*/ 149 h 473"/>
              <a:gd name="T16" fmla="*/ 113 w 474"/>
              <a:gd name="T17" fmla="*/ 36 h 473"/>
              <a:gd name="T18" fmla="*/ 37 w 474"/>
              <a:gd name="T19" fmla="*/ 113 h 473"/>
              <a:gd name="T20" fmla="*/ 0 w 474"/>
              <a:gd name="T21" fmla="*/ 230 h 473"/>
              <a:gd name="T22" fmla="*/ 0 w 474"/>
              <a:gd name="T23" fmla="*/ 230 h 473"/>
              <a:gd name="T24" fmla="*/ 117 w 474"/>
              <a:gd name="T25" fmla="*/ 206 h 473"/>
              <a:gd name="T26" fmla="*/ 29 w 474"/>
              <a:gd name="T27" fmla="*/ 125 h 473"/>
              <a:gd name="T28" fmla="*/ 0 w 474"/>
              <a:gd name="T29" fmla="*/ 230 h 473"/>
              <a:gd name="T30" fmla="*/ 29 w 474"/>
              <a:gd name="T31" fmla="*/ 347 h 473"/>
              <a:gd name="T32" fmla="*/ 29 w 474"/>
              <a:gd name="T33" fmla="*/ 347 h 473"/>
              <a:gd name="T34" fmla="*/ 117 w 474"/>
              <a:gd name="T35" fmla="*/ 266 h 473"/>
              <a:gd name="T36" fmla="*/ 0 w 474"/>
              <a:gd name="T37" fmla="*/ 246 h 473"/>
              <a:gd name="T38" fmla="*/ 29 w 474"/>
              <a:gd name="T39" fmla="*/ 347 h 473"/>
              <a:gd name="T40" fmla="*/ 113 w 474"/>
              <a:gd name="T41" fmla="*/ 436 h 473"/>
              <a:gd name="T42" fmla="*/ 113 w 474"/>
              <a:gd name="T43" fmla="*/ 436 h 473"/>
              <a:gd name="T44" fmla="*/ 150 w 474"/>
              <a:gd name="T45" fmla="*/ 323 h 473"/>
              <a:gd name="T46" fmla="*/ 37 w 474"/>
              <a:gd name="T47" fmla="*/ 359 h 473"/>
              <a:gd name="T48" fmla="*/ 113 w 474"/>
              <a:gd name="T49" fmla="*/ 436 h 473"/>
              <a:gd name="T50" fmla="*/ 230 w 474"/>
              <a:gd name="T51" fmla="*/ 472 h 473"/>
              <a:gd name="T52" fmla="*/ 230 w 474"/>
              <a:gd name="T53" fmla="*/ 472 h 473"/>
              <a:gd name="T54" fmla="*/ 206 w 474"/>
              <a:gd name="T55" fmla="*/ 355 h 473"/>
              <a:gd name="T56" fmla="*/ 125 w 474"/>
              <a:gd name="T57" fmla="*/ 444 h 473"/>
              <a:gd name="T58" fmla="*/ 230 w 474"/>
              <a:gd name="T59" fmla="*/ 472 h 473"/>
              <a:gd name="T60" fmla="*/ 271 w 474"/>
              <a:gd name="T61" fmla="*/ 355 h 473"/>
              <a:gd name="T62" fmla="*/ 271 w 474"/>
              <a:gd name="T63" fmla="*/ 355 h 473"/>
              <a:gd name="T64" fmla="*/ 247 w 474"/>
              <a:gd name="T65" fmla="*/ 472 h 473"/>
              <a:gd name="T66" fmla="*/ 347 w 474"/>
              <a:gd name="T67" fmla="*/ 444 h 473"/>
              <a:gd name="T68" fmla="*/ 271 w 474"/>
              <a:gd name="T69" fmla="*/ 355 h 473"/>
              <a:gd name="T70" fmla="*/ 436 w 474"/>
              <a:gd name="T71" fmla="*/ 359 h 473"/>
              <a:gd name="T72" fmla="*/ 436 w 474"/>
              <a:gd name="T73" fmla="*/ 359 h 473"/>
              <a:gd name="T74" fmla="*/ 323 w 474"/>
              <a:gd name="T75" fmla="*/ 323 h 473"/>
              <a:gd name="T76" fmla="*/ 364 w 474"/>
              <a:gd name="T77" fmla="*/ 436 h 473"/>
              <a:gd name="T78" fmla="*/ 436 w 474"/>
              <a:gd name="T79" fmla="*/ 359 h 473"/>
              <a:gd name="T80" fmla="*/ 444 w 474"/>
              <a:gd name="T81" fmla="*/ 347 h 473"/>
              <a:gd name="T82" fmla="*/ 444 w 474"/>
              <a:gd name="T83" fmla="*/ 347 h 473"/>
              <a:gd name="T84" fmla="*/ 473 w 474"/>
              <a:gd name="T85" fmla="*/ 246 h 473"/>
              <a:gd name="T86" fmla="*/ 356 w 474"/>
              <a:gd name="T87" fmla="*/ 266 h 473"/>
              <a:gd name="T88" fmla="*/ 444 w 474"/>
              <a:gd name="T89" fmla="*/ 347 h 473"/>
              <a:gd name="T90" fmla="*/ 473 w 474"/>
              <a:gd name="T91" fmla="*/ 230 h 473"/>
              <a:gd name="T92" fmla="*/ 473 w 474"/>
              <a:gd name="T93" fmla="*/ 230 h 473"/>
              <a:gd name="T94" fmla="*/ 444 w 474"/>
              <a:gd name="T95" fmla="*/ 125 h 473"/>
              <a:gd name="T96" fmla="*/ 356 w 474"/>
              <a:gd name="T97" fmla="*/ 206 h 473"/>
              <a:gd name="T98" fmla="*/ 473 w 474"/>
              <a:gd name="T99" fmla="*/ 230 h 473"/>
              <a:gd name="T100" fmla="*/ 364 w 474"/>
              <a:gd name="T101" fmla="*/ 36 h 473"/>
              <a:gd name="T102" fmla="*/ 364 w 474"/>
              <a:gd name="T103" fmla="*/ 36 h 473"/>
              <a:gd name="T104" fmla="*/ 323 w 474"/>
              <a:gd name="T105" fmla="*/ 149 h 473"/>
              <a:gd name="T106" fmla="*/ 436 w 474"/>
              <a:gd name="T107" fmla="*/ 113 h 473"/>
              <a:gd name="T108" fmla="*/ 364 w 474"/>
              <a:gd name="T109" fmla="*/ 36 h 473"/>
              <a:gd name="T110" fmla="*/ 347 w 474"/>
              <a:gd name="T111" fmla="*/ 28 h 473"/>
              <a:gd name="T112" fmla="*/ 347 w 474"/>
              <a:gd name="T113" fmla="*/ 28 h 473"/>
              <a:gd name="T114" fmla="*/ 247 w 474"/>
              <a:gd name="T115" fmla="*/ 0 h 473"/>
              <a:gd name="T116" fmla="*/ 271 w 474"/>
              <a:gd name="T117" fmla="*/ 117 h 473"/>
              <a:gd name="T118" fmla="*/ 347 w 474"/>
              <a:gd name="T119" fmla="*/ 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473">
                <a:moveTo>
                  <a:pt x="206" y="117"/>
                </a:moveTo>
                <a:lnTo>
                  <a:pt x="206" y="117"/>
                </a:lnTo>
                <a:cubicBezTo>
                  <a:pt x="125" y="28"/>
                  <a:pt x="125" y="28"/>
                  <a:pt x="125" y="28"/>
                </a:cubicBezTo>
                <a:cubicBezTo>
                  <a:pt x="158" y="12"/>
                  <a:pt x="194" y="0"/>
                  <a:pt x="230" y="0"/>
                </a:cubicBezTo>
                <a:lnTo>
                  <a:pt x="206" y="117"/>
                </a:lnTo>
                <a:close/>
                <a:moveTo>
                  <a:pt x="37" y="113"/>
                </a:moveTo>
                <a:lnTo>
                  <a:pt x="37" y="113"/>
                </a:lnTo>
                <a:cubicBezTo>
                  <a:pt x="150" y="149"/>
                  <a:pt x="150" y="149"/>
                  <a:pt x="150" y="149"/>
                </a:cubicBezTo>
                <a:cubicBezTo>
                  <a:pt x="113" y="36"/>
                  <a:pt x="113" y="36"/>
                  <a:pt x="113" y="36"/>
                </a:cubicBezTo>
                <a:cubicBezTo>
                  <a:pt x="81" y="56"/>
                  <a:pt x="57" y="81"/>
                  <a:pt x="37" y="113"/>
                </a:cubicBezTo>
                <a:close/>
                <a:moveTo>
                  <a:pt x="0" y="230"/>
                </a:moveTo>
                <a:lnTo>
                  <a:pt x="0" y="230"/>
                </a:lnTo>
                <a:cubicBezTo>
                  <a:pt x="117" y="206"/>
                  <a:pt x="117" y="206"/>
                  <a:pt x="117" y="206"/>
                </a:cubicBezTo>
                <a:cubicBezTo>
                  <a:pt x="29" y="125"/>
                  <a:pt x="29" y="125"/>
                  <a:pt x="29" y="125"/>
                </a:cubicBezTo>
                <a:cubicBezTo>
                  <a:pt x="12" y="158"/>
                  <a:pt x="4" y="190"/>
                  <a:pt x="0" y="230"/>
                </a:cubicBezTo>
                <a:close/>
                <a:moveTo>
                  <a:pt x="29" y="347"/>
                </a:moveTo>
                <a:lnTo>
                  <a:pt x="29" y="347"/>
                </a:lnTo>
                <a:cubicBezTo>
                  <a:pt x="117" y="266"/>
                  <a:pt x="117" y="266"/>
                  <a:pt x="117" y="266"/>
                </a:cubicBezTo>
                <a:cubicBezTo>
                  <a:pt x="0" y="246"/>
                  <a:pt x="0" y="246"/>
                  <a:pt x="0" y="246"/>
                </a:cubicBezTo>
                <a:cubicBezTo>
                  <a:pt x="4" y="282"/>
                  <a:pt x="12" y="315"/>
                  <a:pt x="29" y="347"/>
                </a:cubicBezTo>
                <a:close/>
                <a:moveTo>
                  <a:pt x="113" y="436"/>
                </a:moveTo>
                <a:lnTo>
                  <a:pt x="113" y="436"/>
                </a:lnTo>
                <a:cubicBezTo>
                  <a:pt x="150" y="323"/>
                  <a:pt x="150" y="323"/>
                  <a:pt x="150" y="323"/>
                </a:cubicBezTo>
                <a:cubicBezTo>
                  <a:pt x="37" y="359"/>
                  <a:pt x="37" y="359"/>
                  <a:pt x="37" y="359"/>
                </a:cubicBezTo>
                <a:cubicBezTo>
                  <a:pt x="57" y="392"/>
                  <a:pt x="81" y="416"/>
                  <a:pt x="113" y="436"/>
                </a:cubicBezTo>
                <a:close/>
                <a:moveTo>
                  <a:pt x="230" y="472"/>
                </a:moveTo>
                <a:lnTo>
                  <a:pt x="230" y="472"/>
                </a:lnTo>
                <a:cubicBezTo>
                  <a:pt x="206" y="355"/>
                  <a:pt x="206" y="355"/>
                  <a:pt x="206" y="355"/>
                </a:cubicBezTo>
                <a:cubicBezTo>
                  <a:pt x="125" y="444"/>
                  <a:pt x="125" y="444"/>
                  <a:pt x="125" y="444"/>
                </a:cubicBezTo>
                <a:cubicBezTo>
                  <a:pt x="158" y="460"/>
                  <a:pt x="194" y="472"/>
                  <a:pt x="230" y="472"/>
                </a:cubicBezTo>
                <a:close/>
                <a:moveTo>
                  <a:pt x="271" y="355"/>
                </a:moveTo>
                <a:lnTo>
                  <a:pt x="271" y="355"/>
                </a:lnTo>
                <a:cubicBezTo>
                  <a:pt x="247" y="472"/>
                  <a:pt x="247" y="472"/>
                  <a:pt x="247" y="472"/>
                </a:cubicBezTo>
                <a:cubicBezTo>
                  <a:pt x="283" y="472"/>
                  <a:pt x="319" y="460"/>
                  <a:pt x="347" y="444"/>
                </a:cubicBezTo>
                <a:lnTo>
                  <a:pt x="271" y="355"/>
                </a:lnTo>
                <a:close/>
                <a:moveTo>
                  <a:pt x="436" y="359"/>
                </a:moveTo>
                <a:lnTo>
                  <a:pt x="436" y="359"/>
                </a:lnTo>
                <a:cubicBezTo>
                  <a:pt x="323" y="323"/>
                  <a:pt x="323" y="323"/>
                  <a:pt x="323" y="323"/>
                </a:cubicBezTo>
                <a:cubicBezTo>
                  <a:pt x="364" y="436"/>
                  <a:pt x="364" y="436"/>
                  <a:pt x="364" y="436"/>
                </a:cubicBezTo>
                <a:cubicBezTo>
                  <a:pt x="392" y="416"/>
                  <a:pt x="420" y="392"/>
                  <a:pt x="436" y="359"/>
                </a:cubicBezTo>
                <a:close/>
                <a:moveTo>
                  <a:pt x="444" y="347"/>
                </a:moveTo>
                <a:lnTo>
                  <a:pt x="444" y="347"/>
                </a:lnTo>
                <a:cubicBezTo>
                  <a:pt x="461" y="315"/>
                  <a:pt x="473" y="282"/>
                  <a:pt x="473" y="246"/>
                </a:cubicBezTo>
                <a:cubicBezTo>
                  <a:pt x="356" y="266"/>
                  <a:pt x="356" y="266"/>
                  <a:pt x="356" y="266"/>
                </a:cubicBezTo>
                <a:lnTo>
                  <a:pt x="444" y="347"/>
                </a:lnTo>
                <a:close/>
                <a:moveTo>
                  <a:pt x="473" y="230"/>
                </a:moveTo>
                <a:lnTo>
                  <a:pt x="473" y="230"/>
                </a:lnTo>
                <a:cubicBezTo>
                  <a:pt x="473" y="190"/>
                  <a:pt x="461" y="158"/>
                  <a:pt x="444" y="125"/>
                </a:cubicBezTo>
                <a:cubicBezTo>
                  <a:pt x="356" y="206"/>
                  <a:pt x="356" y="206"/>
                  <a:pt x="356" y="206"/>
                </a:cubicBezTo>
                <a:lnTo>
                  <a:pt x="473" y="230"/>
                </a:lnTo>
                <a:close/>
                <a:moveTo>
                  <a:pt x="364" y="36"/>
                </a:moveTo>
                <a:lnTo>
                  <a:pt x="364" y="36"/>
                </a:lnTo>
                <a:cubicBezTo>
                  <a:pt x="323" y="149"/>
                  <a:pt x="323" y="149"/>
                  <a:pt x="323" y="149"/>
                </a:cubicBezTo>
                <a:cubicBezTo>
                  <a:pt x="436" y="113"/>
                  <a:pt x="436" y="113"/>
                  <a:pt x="436" y="113"/>
                </a:cubicBezTo>
                <a:cubicBezTo>
                  <a:pt x="420" y="81"/>
                  <a:pt x="392" y="56"/>
                  <a:pt x="364" y="36"/>
                </a:cubicBezTo>
                <a:close/>
                <a:moveTo>
                  <a:pt x="347" y="28"/>
                </a:moveTo>
                <a:lnTo>
                  <a:pt x="347" y="28"/>
                </a:lnTo>
                <a:cubicBezTo>
                  <a:pt x="319" y="12"/>
                  <a:pt x="283" y="0"/>
                  <a:pt x="247" y="0"/>
                </a:cubicBezTo>
                <a:cubicBezTo>
                  <a:pt x="271" y="117"/>
                  <a:pt x="271" y="117"/>
                  <a:pt x="271" y="117"/>
                </a:cubicBezTo>
                <a:lnTo>
                  <a:pt x="347" y="28"/>
                </a:lnTo>
                <a:close/>
              </a:path>
            </a:pathLst>
          </a:custGeom>
          <a:solidFill>
            <a:schemeClr val="bg1">
              <a:lumMod val="95000"/>
            </a:schemeClr>
          </a:solidFill>
          <a:ln>
            <a:noFill/>
          </a:ln>
          <a:effectLst/>
          <a:extLst/>
        </p:spPr>
        <p:txBody>
          <a:bodyPr wrap="none" lIns="82058" tIns="41029" rIns="82058" bIns="41029" anchor="ctr"/>
          <a:lstStyle/>
          <a:p>
            <a:pPr defTabSz="409992">
              <a:defRPr/>
            </a:pPr>
            <a:endParaRPr lang="en-US">
              <a:solidFill>
                <a:srgbClr val="000000"/>
              </a:solidFill>
            </a:endParaRPr>
          </a:p>
        </p:txBody>
      </p:sp>
      <p:pic>
        <p:nvPicPr>
          <p:cNvPr id="42" name="Picture 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557" b="21558"/>
          <a:stretch/>
        </p:blipFill>
        <p:spPr bwMode="auto">
          <a:xfrm>
            <a:off x="262758" y="5520814"/>
            <a:ext cx="1469060" cy="5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Connector 42"/>
          <p:cNvCxnSpPr/>
          <p:nvPr/>
        </p:nvCxnSpPr>
        <p:spPr>
          <a:xfrm>
            <a:off x="262758" y="6095496"/>
            <a:ext cx="14690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943216" y="2124430"/>
            <a:ext cx="5122251" cy="1477328"/>
          </a:xfrm>
          <a:prstGeom prst="rect">
            <a:avLst/>
          </a:prstGeom>
        </p:spPr>
        <p:txBody>
          <a:bodyPr wrap="square">
            <a:spAutoFit/>
          </a:bodyPr>
          <a:lstStyle/>
          <a:p>
            <a:pPr fontAlgn="base"/>
            <a:r>
              <a:rPr lang="en-US" sz="1000" dirty="0">
                <a:solidFill>
                  <a:srgbClr val="C8001D"/>
                </a:solidFill>
                <a:latin typeface="Franklin Gothic Demi Cond" panose="020B0706030402020204" pitchFamily="34" charset="0"/>
              </a:rPr>
              <a:t>OVERVIEW:</a:t>
            </a:r>
            <a:endParaRPr lang="en-US" sz="1000" dirty="0">
              <a:solidFill>
                <a:schemeClr val="tx1">
                  <a:lumMod val="75000"/>
                  <a:lumOff val="25000"/>
                </a:schemeClr>
              </a:solidFill>
              <a:latin typeface="Franklin Gothic Demi Cond" panose="020B0706030402020204" pitchFamily="34" charset="0"/>
            </a:endParaRPr>
          </a:p>
          <a:p>
            <a:pPr fontAlgn="base"/>
            <a:r>
              <a:rPr lang="en-US" sz="1000" dirty="0">
                <a:solidFill>
                  <a:schemeClr val="tx1">
                    <a:lumMod val="75000"/>
                    <a:lumOff val="25000"/>
                  </a:schemeClr>
                </a:solidFill>
                <a:latin typeface="Franklin Gothic Demi Cond" panose="020B0706030402020204" pitchFamily="34" charset="0"/>
              </a:rPr>
              <a:t>Vacations have a way of helping families reconnect and create lifelong memories. Tapping into that powerful emotional connection was the objective of a multi-screen advertising campaign from the Virginia Beach Convention and Visitors Bureau (VBCVB). Their “love the moment</a:t>
            </a:r>
            <a:r>
              <a:rPr lang="en-US" sz="1000" dirty="0" smtClean="0">
                <a:solidFill>
                  <a:schemeClr val="tx1">
                    <a:lumMod val="75000"/>
                    <a:lumOff val="25000"/>
                  </a:schemeClr>
                </a:solidFill>
                <a:latin typeface="Franklin Gothic Demi Cond" panose="020B0706030402020204" pitchFamily="34" charset="0"/>
              </a:rPr>
              <a:t>” theme </a:t>
            </a:r>
            <a:r>
              <a:rPr lang="en-US" sz="1000" dirty="0">
                <a:solidFill>
                  <a:schemeClr val="tx1">
                    <a:lumMod val="75000"/>
                    <a:lumOff val="25000"/>
                  </a:schemeClr>
                </a:solidFill>
                <a:latin typeface="Franklin Gothic Demi Cond" panose="020B0706030402020204" pitchFamily="34" charset="0"/>
              </a:rPr>
              <a:t>portrayed the types of little moments that resonated with their target audience of adults 35-54 with families, and a household income of $85,000+. Secondarily, the VBCVB was looking to reach an audience of “baby boomers</a:t>
            </a:r>
            <a:r>
              <a:rPr lang="en-US" sz="1000" dirty="0" smtClean="0">
                <a:solidFill>
                  <a:schemeClr val="tx1">
                    <a:lumMod val="75000"/>
                    <a:lumOff val="25000"/>
                  </a:schemeClr>
                </a:solidFill>
                <a:latin typeface="Franklin Gothic Demi Cond" panose="020B0706030402020204" pitchFamily="34" charset="0"/>
              </a:rPr>
              <a:t>” and </a:t>
            </a:r>
            <a:r>
              <a:rPr lang="en-US" sz="1000" dirty="0">
                <a:solidFill>
                  <a:schemeClr val="tx1">
                    <a:lumMod val="75000"/>
                    <a:lumOff val="25000"/>
                  </a:schemeClr>
                </a:solidFill>
                <a:latin typeface="Franklin Gothic Demi Cond" panose="020B0706030402020204" pitchFamily="34" charset="0"/>
              </a:rPr>
              <a:t>couples. It wasn’t just a multi-screen campaign, it was a multi-city campaign as well, including Washington D.C., Baltimore, Philadelphia, New York, Pittsburgh, Richmond, Roanoke and Harrisburg..</a:t>
            </a:r>
            <a:endParaRPr lang="en-US" sz="1000" b="0" i="0" dirty="0">
              <a:solidFill>
                <a:schemeClr val="tx1">
                  <a:lumMod val="75000"/>
                  <a:lumOff val="25000"/>
                </a:schemeClr>
              </a:solidFill>
              <a:effectLst/>
              <a:latin typeface="Franklin Gothic Demi Cond" panose="020B0706030402020204" pitchFamily="34" charset="0"/>
            </a:endParaRPr>
          </a:p>
        </p:txBody>
      </p:sp>
      <p:sp>
        <p:nvSpPr>
          <p:cNvPr id="3" name="Rectangle 2"/>
          <p:cNvSpPr/>
          <p:nvPr/>
        </p:nvSpPr>
        <p:spPr>
          <a:xfrm>
            <a:off x="3145849" y="3704367"/>
            <a:ext cx="6092635" cy="1631216"/>
          </a:xfrm>
          <a:prstGeom prst="rect">
            <a:avLst/>
          </a:prstGeom>
        </p:spPr>
        <p:txBody>
          <a:bodyPr wrap="square">
            <a:spAutoFit/>
          </a:bodyPr>
          <a:lstStyle/>
          <a:p>
            <a:pPr fontAlgn="base"/>
            <a:r>
              <a:rPr lang="en-US" sz="1000" dirty="0">
                <a:solidFill>
                  <a:srgbClr val="C8001D"/>
                </a:solidFill>
                <a:latin typeface="Franklin Gothic Demi Cond" panose="020B0706030402020204" pitchFamily="34" charset="0"/>
              </a:rPr>
              <a:t>STRATEGY:</a:t>
            </a:r>
            <a:endParaRPr lang="en-US" sz="1000" dirty="0">
              <a:solidFill>
                <a:schemeClr val="tx1">
                  <a:lumMod val="75000"/>
                  <a:lumOff val="25000"/>
                </a:schemeClr>
              </a:solidFill>
              <a:latin typeface="Franklin Gothic Demi Cond" panose="020B0706030402020204" pitchFamily="34" charset="0"/>
            </a:endParaRPr>
          </a:p>
          <a:p>
            <a:pPr fontAlgn="base"/>
            <a:r>
              <a:rPr lang="en-US" sz="1000" dirty="0">
                <a:solidFill>
                  <a:schemeClr val="tx1">
                    <a:lumMod val="75000"/>
                    <a:lumOff val="25000"/>
                  </a:schemeClr>
                </a:solidFill>
                <a:latin typeface="Franklin Gothic Demi Cond" panose="020B0706030402020204" pitchFamily="34" charset="0"/>
              </a:rPr>
              <a:t>The VBVCB used video-on-demand (VOD), cable television and online advertising to create a balance of broad and highly focused messaging to maximize reach and effectiveness. They began the campaign with several specific goals in mind:</a:t>
            </a:r>
          </a:p>
          <a:p>
            <a:pPr fontAlgn="base"/>
            <a:endParaRPr lang="en-US" sz="1000" dirty="0">
              <a:solidFill>
                <a:schemeClr val="tx1">
                  <a:lumMod val="75000"/>
                  <a:lumOff val="25000"/>
                </a:schemeClr>
              </a:solidFill>
              <a:latin typeface="Franklin Gothic Demi Cond" panose="020B0706030402020204" pitchFamily="34" charset="0"/>
            </a:endParaRPr>
          </a:p>
          <a:p>
            <a:pPr marL="171450" indent="-171450" fontAlgn="base">
              <a:buFont typeface="Arial" panose="020B0604020202020204" pitchFamily="34" charset="0"/>
              <a:buChar char="•"/>
            </a:pPr>
            <a:r>
              <a:rPr lang="en-US" sz="1000" dirty="0">
                <a:solidFill>
                  <a:schemeClr val="tx1">
                    <a:lumMod val="75000"/>
                    <a:lumOff val="25000"/>
                  </a:schemeClr>
                </a:solidFill>
                <a:latin typeface="Franklin Gothic Demi Cond" panose="020B0706030402020204" pitchFamily="34" charset="0"/>
              </a:rPr>
              <a:t>Increasing website visits by 10% year-over-year.</a:t>
            </a:r>
          </a:p>
          <a:p>
            <a:pPr marL="171450" indent="-171450" fontAlgn="base">
              <a:buFont typeface="Arial" panose="020B0604020202020204" pitchFamily="34" charset="0"/>
              <a:buChar char="•"/>
            </a:pPr>
            <a:r>
              <a:rPr lang="en-US" sz="1000" dirty="0">
                <a:solidFill>
                  <a:schemeClr val="tx1">
                    <a:lumMod val="75000"/>
                    <a:lumOff val="25000"/>
                  </a:schemeClr>
                </a:solidFill>
                <a:latin typeface="Franklin Gothic Demi Cond" panose="020B0706030402020204" pitchFamily="34" charset="0"/>
              </a:rPr>
              <a:t>Achieving more than 50,000 unique visits to a campaign-specific microsite.</a:t>
            </a:r>
          </a:p>
          <a:p>
            <a:pPr marL="171450" indent="-171450" fontAlgn="base">
              <a:buFont typeface="Arial" panose="020B0604020202020204" pitchFamily="34" charset="0"/>
              <a:buChar char="•"/>
            </a:pPr>
            <a:r>
              <a:rPr lang="en-US" sz="1000" dirty="0">
                <a:solidFill>
                  <a:schemeClr val="tx1">
                    <a:lumMod val="75000"/>
                    <a:lumOff val="25000"/>
                  </a:schemeClr>
                </a:solidFill>
                <a:latin typeface="Franklin Gothic Demi Cond" panose="020B0706030402020204" pitchFamily="34" charset="0"/>
              </a:rPr>
              <a:t>Increase year-over-year performance in click-through and interaction rates</a:t>
            </a:r>
            <a:r>
              <a:rPr lang="en-US" sz="1000" dirty="0" smtClean="0">
                <a:solidFill>
                  <a:schemeClr val="tx1">
                    <a:lumMod val="75000"/>
                    <a:lumOff val="25000"/>
                  </a:schemeClr>
                </a:solidFill>
                <a:latin typeface="Franklin Gothic Demi Cond" panose="020B0706030402020204" pitchFamily="34" charset="0"/>
              </a:rPr>
              <a:t>.</a:t>
            </a:r>
            <a:br>
              <a:rPr lang="en-US" sz="1000" dirty="0" smtClean="0">
                <a:solidFill>
                  <a:schemeClr val="tx1">
                    <a:lumMod val="75000"/>
                    <a:lumOff val="25000"/>
                  </a:schemeClr>
                </a:solidFill>
                <a:latin typeface="Franklin Gothic Demi Cond" panose="020B0706030402020204" pitchFamily="34" charset="0"/>
              </a:rPr>
            </a:br>
            <a:endParaRPr lang="en-US" sz="1000" dirty="0">
              <a:solidFill>
                <a:schemeClr val="tx1">
                  <a:lumMod val="75000"/>
                  <a:lumOff val="25000"/>
                </a:schemeClr>
              </a:solidFill>
              <a:latin typeface="Franklin Gothic Demi Cond" panose="020B0706030402020204" pitchFamily="34" charset="0"/>
            </a:endParaRPr>
          </a:p>
          <a:p>
            <a:pPr fontAlgn="base"/>
            <a:r>
              <a:rPr lang="en-US" sz="1000" dirty="0">
                <a:solidFill>
                  <a:schemeClr val="tx1">
                    <a:lumMod val="75000"/>
                    <a:lumOff val="25000"/>
                  </a:schemeClr>
                </a:solidFill>
                <a:latin typeface="Franklin Gothic Demi Cond" panose="020B0706030402020204" pitchFamily="34" charset="0"/>
              </a:rPr>
              <a:t>On XFINITY.com, the agency combined exposure on the site’s entertainment, sign-in, mail center and home pages. The advertising worked in tandem with their VOD and cable messages to increase awareness of the Virginia Beach destination.</a:t>
            </a:r>
            <a:endParaRPr lang="en-US" sz="1000" dirty="0" smtClean="0">
              <a:solidFill>
                <a:schemeClr val="tx1">
                  <a:lumMod val="75000"/>
                  <a:lumOff val="25000"/>
                </a:schemeClr>
              </a:solidFill>
              <a:latin typeface="Franklin Gothic Demi Cond" panose="020B0706030402020204" pitchFamily="34" charset="0"/>
            </a:endParaRPr>
          </a:p>
        </p:txBody>
      </p:sp>
      <p:sp>
        <p:nvSpPr>
          <p:cNvPr id="4" name="Rectangle 3"/>
          <p:cNvSpPr/>
          <p:nvPr/>
        </p:nvSpPr>
        <p:spPr>
          <a:xfrm>
            <a:off x="2514600" y="5554162"/>
            <a:ext cx="6476999" cy="1200329"/>
          </a:xfrm>
          <a:prstGeom prst="rect">
            <a:avLst/>
          </a:prstGeom>
        </p:spPr>
        <p:txBody>
          <a:bodyPr wrap="square">
            <a:spAutoFit/>
          </a:bodyPr>
          <a:lstStyle/>
          <a:p>
            <a:pPr fontAlgn="base"/>
            <a:r>
              <a:rPr lang="en-US" sz="1200" dirty="0">
                <a:solidFill>
                  <a:srgbClr val="C8001D"/>
                </a:solidFill>
                <a:latin typeface="Franklin Gothic Demi Cond" panose="020B0706030402020204" pitchFamily="34" charset="0"/>
              </a:rPr>
              <a:t>SUCCESS:</a:t>
            </a:r>
          </a:p>
          <a:p>
            <a:pPr marL="171450" indent="-171450" fontAlgn="base">
              <a:buFont typeface="Arial" panose="020B0604020202020204" pitchFamily="34" charset="0"/>
              <a:buChar char="•"/>
            </a:pPr>
            <a:r>
              <a:rPr lang="en-US" sz="1200" dirty="0">
                <a:solidFill>
                  <a:srgbClr val="FFFFFF"/>
                </a:solidFill>
                <a:latin typeface="Franklin Gothic Demi Cond" panose="020B0706030402020204" pitchFamily="34" charset="0"/>
              </a:rPr>
              <a:t>Website visits increased 20% year-over-year (surpassing goal of 10%), with unique visitors up 21% and page views up 18%.</a:t>
            </a:r>
          </a:p>
          <a:p>
            <a:pPr marL="171450" indent="-171450" fontAlgn="base">
              <a:buFont typeface="Arial" panose="020B0604020202020204" pitchFamily="34" charset="0"/>
              <a:buChar char="•"/>
            </a:pPr>
            <a:r>
              <a:rPr lang="en-US" sz="1200" dirty="0">
                <a:solidFill>
                  <a:srgbClr val="FFFFFF"/>
                </a:solidFill>
                <a:latin typeface="Franklin Gothic Demi Cond" panose="020B0706030402020204" pitchFamily="34" charset="0"/>
              </a:rPr>
              <a:t>Campaign-specific microsite had more than 100,000 viewers and 95,000 unique visitors (surpassing goal of 50,000).</a:t>
            </a:r>
          </a:p>
          <a:p>
            <a:pPr marL="171450" indent="-171450" fontAlgn="base">
              <a:buFont typeface="Arial" panose="020B0604020202020204" pitchFamily="34" charset="0"/>
              <a:buChar char="•"/>
            </a:pPr>
            <a:r>
              <a:rPr lang="en-US" sz="1200" dirty="0">
                <a:solidFill>
                  <a:srgbClr val="FFFFFF"/>
                </a:solidFill>
                <a:latin typeface="Franklin Gothic Demi Cond" panose="020B0706030402020204" pitchFamily="34" charset="0"/>
              </a:rPr>
              <a:t>Average interaction rate for XFINITY.com advertising of 3.37% and click-through rate of .12%.</a:t>
            </a:r>
            <a:endParaRPr lang="en-US" sz="1200" b="0" i="0" dirty="0">
              <a:solidFill>
                <a:srgbClr val="FFFFFF"/>
              </a:solidFill>
              <a:effectLst/>
              <a:latin typeface="Franklin Gothic Demi Cond" panose="020B0706030402020204" pitchFamily="34" charset="0"/>
            </a:endParaRPr>
          </a:p>
        </p:txBody>
      </p:sp>
      <p:pic>
        <p:nvPicPr>
          <p:cNvPr id="1026" name="Picture 2" descr="https://mobile.comcastspotlight.com/wp-content/uploads/2014/12/Virginia-Beach-Convention-and-Visitors-Bure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441" y="86869"/>
            <a:ext cx="3148760" cy="1747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80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0" y="0"/>
            <a:ext cx="9144000" cy="6885119"/>
            <a:chOff x="0" y="0"/>
            <a:chExt cx="9144000" cy="6885119"/>
          </a:xfrm>
        </p:grpSpPr>
        <p:sp>
          <p:nvSpPr>
            <p:cNvPr id="27" name="Rectangle 26"/>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600" b="0" i="0" u="none" strike="noStrike" cap="none" normalizeH="0" baseline="0">
                <a:ln>
                  <a:noFill/>
                </a:ln>
                <a:effectLst/>
                <a:latin typeface="Arial" charset="0"/>
                <a:ea typeface="ＭＳ Ｐゴシック" charset="0"/>
                <a:cs typeface="SimSun" charset="0"/>
              </a:endParaRPr>
            </a:p>
          </p:txBody>
        </p:sp>
        <p:grpSp>
          <p:nvGrpSpPr>
            <p:cNvPr id="37" name="Group 36"/>
            <p:cNvGrpSpPr/>
            <p:nvPr/>
          </p:nvGrpSpPr>
          <p:grpSpPr>
            <a:xfrm>
              <a:off x="0" y="0"/>
              <a:ext cx="4849090" cy="6885119"/>
              <a:chOff x="2630" y="-7400"/>
              <a:chExt cx="6110467" cy="7803135"/>
            </a:xfrm>
            <a:gradFill flip="none" rotWithShape="1">
              <a:gsLst>
                <a:gs pos="0">
                  <a:schemeClr val="tx1"/>
                </a:gs>
                <a:gs pos="22000">
                  <a:schemeClr val="tx1">
                    <a:lumMod val="85000"/>
                    <a:lumOff val="15000"/>
                  </a:schemeClr>
                </a:gs>
                <a:gs pos="55000">
                  <a:schemeClr val="tx1">
                    <a:lumMod val="50000"/>
                    <a:lumOff val="50000"/>
                  </a:schemeClr>
                </a:gs>
                <a:gs pos="35000">
                  <a:schemeClr val="tx1">
                    <a:lumMod val="75000"/>
                    <a:lumOff val="25000"/>
                  </a:schemeClr>
                </a:gs>
                <a:gs pos="89000">
                  <a:schemeClr val="bg1">
                    <a:alpha val="31000"/>
                  </a:schemeClr>
                </a:gs>
              </a:gsLst>
              <a:lin ang="18900000" scaled="1"/>
              <a:tileRect/>
            </a:gradFill>
          </p:grpSpPr>
          <p:sp>
            <p:nvSpPr>
              <p:cNvPr id="40" name="Rectangle 39"/>
              <p:cNvSpPr/>
              <p:nvPr userDrawn="1"/>
            </p:nvSpPr>
            <p:spPr>
              <a:xfrm rot="5400000" flipV="1">
                <a:off x="-2783686" y="2778916"/>
                <a:ext cx="7779803" cy="22071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ight Triangle 40"/>
              <p:cNvSpPr/>
              <p:nvPr userDrawn="1"/>
            </p:nvSpPr>
            <p:spPr>
              <a:xfrm rot="5400000">
                <a:off x="259880" y="1942518"/>
                <a:ext cx="7803135" cy="3903299"/>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5" name="Rectangle 4"/>
          <p:cNvSpPr/>
          <p:nvPr/>
        </p:nvSpPr>
        <p:spPr bwMode="auto">
          <a:xfrm>
            <a:off x="1579950" y="4959426"/>
            <a:ext cx="7573914" cy="1915400"/>
          </a:xfrm>
          <a:prstGeom prst="rect">
            <a:avLst/>
          </a:prstGeom>
          <a:solidFill>
            <a:schemeClr val="tx1">
              <a:lumMod val="85000"/>
              <a:lumOff val="1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SimSun" charset="0"/>
            </a:endParaRPr>
          </a:p>
        </p:txBody>
      </p:sp>
      <p:sp>
        <p:nvSpPr>
          <p:cNvPr id="15" name="TextBox 14"/>
          <p:cNvSpPr txBox="1"/>
          <p:nvPr/>
        </p:nvSpPr>
        <p:spPr>
          <a:xfrm>
            <a:off x="183934" y="6154327"/>
            <a:ext cx="1756583" cy="298303"/>
          </a:xfrm>
          <a:prstGeom prst="rect">
            <a:avLst/>
          </a:prstGeom>
          <a:noFill/>
        </p:spPr>
        <p:txBody>
          <a:bodyPr wrap="square" lIns="82058" tIns="41029" rIns="82058" bIns="41029" rtlCol="0">
            <a:spAutoFit/>
          </a:bodyPr>
          <a:lstStyle/>
          <a:p>
            <a:pPr algn="ctr"/>
            <a:r>
              <a:rPr lang="en-US" sz="1400" cap="all" dirty="0" smtClean="0">
                <a:solidFill>
                  <a:schemeClr val="bg1">
                    <a:lumMod val="95000"/>
                  </a:schemeClr>
                </a:solidFill>
                <a:latin typeface="Franklin Gothic Demi Cond" pitchFamily="34" charset="0"/>
                <a:cs typeface="Arial" pitchFamily="34" charset="0"/>
              </a:rPr>
              <a:t>Succeed on screen</a:t>
            </a:r>
            <a:endParaRPr lang="en-US" sz="1400" cap="all" dirty="0">
              <a:solidFill>
                <a:schemeClr val="bg1">
                  <a:lumMod val="95000"/>
                </a:schemeClr>
              </a:solidFill>
              <a:latin typeface="Franklin Gothic Demi Cond" pitchFamily="34" charset="0"/>
              <a:cs typeface="Arial" pitchFamily="34" charset="0"/>
            </a:endParaRPr>
          </a:p>
        </p:txBody>
      </p:sp>
      <p:sp>
        <p:nvSpPr>
          <p:cNvPr id="19" name="Title 1"/>
          <p:cNvSpPr txBox="1">
            <a:spLocks/>
          </p:cNvSpPr>
          <p:nvPr/>
        </p:nvSpPr>
        <p:spPr bwMode="auto">
          <a:xfrm>
            <a:off x="183935" y="1296546"/>
            <a:ext cx="3437645" cy="1277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0707" tIns="40355" rIns="80707" bIns="40355" numCol="1" anchor="ctr" anchorCtr="0" compatLnSpc="1">
            <a:prstTxWarp prst="textNoShape">
              <a:avLst/>
            </a:prstTxWarp>
          </a:bodyPr>
          <a:lstStyle>
            <a:lvl1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mj-lt"/>
                <a:ea typeface="+mj-ea"/>
                <a:cs typeface="+mj-cs"/>
              </a:defRPr>
            </a:lvl1pPr>
            <a:lvl2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2pPr>
            <a:lvl3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3pPr>
            <a:lvl4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4pPr>
            <a:lvl5pPr algn="ctr" defTabSz="456867" rtl="0" eaLnBrk="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5pPr>
            <a:lvl6pPr marL="2512776"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6pPr>
            <a:lvl7pPr marL="2969644"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7pPr>
            <a:lvl8pPr marL="3426513"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8pPr>
            <a:lvl9pPr marL="3883380" indent="-228435" algn="ctr" defTabSz="456867" rtl="0" fontAlgn="base" hangingPunct="0">
              <a:lnSpc>
                <a:spcPct val="93000"/>
              </a:lnSpc>
              <a:spcBef>
                <a:spcPct val="0"/>
              </a:spcBef>
              <a:spcAft>
                <a:spcPct val="0"/>
              </a:spcAft>
              <a:buClr>
                <a:srgbClr val="000000"/>
              </a:buClr>
              <a:buSzPct val="100000"/>
              <a:buFont typeface="Times New Roman" charset="0"/>
              <a:defRPr sz="2500">
                <a:solidFill>
                  <a:srgbClr val="000000"/>
                </a:solidFill>
                <a:latin typeface="Helvetica Light" charset="0"/>
                <a:ea typeface="ＭＳ Ｐゴシック" charset="0"/>
                <a:cs typeface="Helvetica Light" charset="0"/>
              </a:defRPr>
            </a:lvl9pPr>
          </a:lstStyle>
          <a:p>
            <a:r>
              <a:rPr lang="en-US" sz="1600" dirty="0" smtClean="0">
                <a:solidFill>
                  <a:schemeClr val="bg1">
                    <a:lumMod val="95000"/>
                  </a:schemeClr>
                </a:solidFill>
                <a:latin typeface="Franklin Gothic Demi Cond" panose="020B0706030402020204" pitchFamily="34" charset="0"/>
              </a:rPr>
              <a:t>BENZIE COUNTY VISITORS BUREAU SUCCESS STORY</a:t>
            </a:r>
          </a:p>
          <a:p>
            <a:r>
              <a:rPr lang="en-US" sz="1200" dirty="0" smtClean="0">
                <a:solidFill>
                  <a:schemeClr val="bg1">
                    <a:lumMod val="95000"/>
                  </a:schemeClr>
                </a:solidFill>
                <a:latin typeface="Franklin Gothic Demi Cond" panose="020B0706030402020204" pitchFamily="34" charset="0"/>
              </a:rPr>
              <a:t>CHICAGO, IL</a:t>
            </a:r>
            <a:endParaRPr lang="en-US" sz="1200" dirty="0">
              <a:solidFill>
                <a:schemeClr val="bg1">
                  <a:lumMod val="95000"/>
                </a:schemeClr>
              </a:solidFill>
              <a:latin typeface="Franklin Gothic Demi Cond" panose="020B0706030402020204" pitchFamily="34" charset="0"/>
            </a:endParaRPr>
          </a:p>
        </p:txBody>
      </p:sp>
      <p:sp>
        <p:nvSpPr>
          <p:cNvPr id="20" name="Freeform 20"/>
          <p:cNvSpPr>
            <a:spLocks noChangeArrowheads="1"/>
          </p:cNvSpPr>
          <p:nvPr/>
        </p:nvSpPr>
        <p:spPr bwMode="auto">
          <a:xfrm>
            <a:off x="1562575" y="960650"/>
            <a:ext cx="540327" cy="524435"/>
          </a:xfrm>
          <a:custGeom>
            <a:avLst/>
            <a:gdLst>
              <a:gd name="T0" fmla="*/ 206 w 474"/>
              <a:gd name="T1" fmla="*/ 117 h 473"/>
              <a:gd name="T2" fmla="*/ 206 w 474"/>
              <a:gd name="T3" fmla="*/ 117 h 473"/>
              <a:gd name="T4" fmla="*/ 125 w 474"/>
              <a:gd name="T5" fmla="*/ 28 h 473"/>
              <a:gd name="T6" fmla="*/ 230 w 474"/>
              <a:gd name="T7" fmla="*/ 0 h 473"/>
              <a:gd name="T8" fmla="*/ 206 w 474"/>
              <a:gd name="T9" fmla="*/ 117 h 473"/>
              <a:gd name="T10" fmla="*/ 37 w 474"/>
              <a:gd name="T11" fmla="*/ 113 h 473"/>
              <a:gd name="T12" fmla="*/ 37 w 474"/>
              <a:gd name="T13" fmla="*/ 113 h 473"/>
              <a:gd name="T14" fmla="*/ 150 w 474"/>
              <a:gd name="T15" fmla="*/ 149 h 473"/>
              <a:gd name="T16" fmla="*/ 113 w 474"/>
              <a:gd name="T17" fmla="*/ 36 h 473"/>
              <a:gd name="T18" fmla="*/ 37 w 474"/>
              <a:gd name="T19" fmla="*/ 113 h 473"/>
              <a:gd name="T20" fmla="*/ 0 w 474"/>
              <a:gd name="T21" fmla="*/ 230 h 473"/>
              <a:gd name="T22" fmla="*/ 0 w 474"/>
              <a:gd name="T23" fmla="*/ 230 h 473"/>
              <a:gd name="T24" fmla="*/ 117 w 474"/>
              <a:gd name="T25" fmla="*/ 206 h 473"/>
              <a:gd name="T26" fmla="*/ 29 w 474"/>
              <a:gd name="T27" fmla="*/ 125 h 473"/>
              <a:gd name="T28" fmla="*/ 0 w 474"/>
              <a:gd name="T29" fmla="*/ 230 h 473"/>
              <a:gd name="T30" fmla="*/ 29 w 474"/>
              <a:gd name="T31" fmla="*/ 347 h 473"/>
              <a:gd name="T32" fmla="*/ 29 w 474"/>
              <a:gd name="T33" fmla="*/ 347 h 473"/>
              <a:gd name="T34" fmla="*/ 117 w 474"/>
              <a:gd name="T35" fmla="*/ 266 h 473"/>
              <a:gd name="T36" fmla="*/ 0 w 474"/>
              <a:gd name="T37" fmla="*/ 246 h 473"/>
              <a:gd name="T38" fmla="*/ 29 w 474"/>
              <a:gd name="T39" fmla="*/ 347 h 473"/>
              <a:gd name="T40" fmla="*/ 113 w 474"/>
              <a:gd name="T41" fmla="*/ 436 h 473"/>
              <a:gd name="T42" fmla="*/ 113 w 474"/>
              <a:gd name="T43" fmla="*/ 436 h 473"/>
              <a:gd name="T44" fmla="*/ 150 w 474"/>
              <a:gd name="T45" fmla="*/ 323 h 473"/>
              <a:gd name="T46" fmla="*/ 37 w 474"/>
              <a:gd name="T47" fmla="*/ 359 h 473"/>
              <a:gd name="T48" fmla="*/ 113 w 474"/>
              <a:gd name="T49" fmla="*/ 436 h 473"/>
              <a:gd name="T50" fmla="*/ 230 w 474"/>
              <a:gd name="T51" fmla="*/ 472 h 473"/>
              <a:gd name="T52" fmla="*/ 230 w 474"/>
              <a:gd name="T53" fmla="*/ 472 h 473"/>
              <a:gd name="T54" fmla="*/ 206 w 474"/>
              <a:gd name="T55" fmla="*/ 355 h 473"/>
              <a:gd name="T56" fmla="*/ 125 w 474"/>
              <a:gd name="T57" fmla="*/ 444 h 473"/>
              <a:gd name="T58" fmla="*/ 230 w 474"/>
              <a:gd name="T59" fmla="*/ 472 h 473"/>
              <a:gd name="T60" fmla="*/ 271 w 474"/>
              <a:gd name="T61" fmla="*/ 355 h 473"/>
              <a:gd name="T62" fmla="*/ 271 w 474"/>
              <a:gd name="T63" fmla="*/ 355 h 473"/>
              <a:gd name="T64" fmla="*/ 247 w 474"/>
              <a:gd name="T65" fmla="*/ 472 h 473"/>
              <a:gd name="T66" fmla="*/ 347 w 474"/>
              <a:gd name="T67" fmla="*/ 444 h 473"/>
              <a:gd name="T68" fmla="*/ 271 w 474"/>
              <a:gd name="T69" fmla="*/ 355 h 473"/>
              <a:gd name="T70" fmla="*/ 436 w 474"/>
              <a:gd name="T71" fmla="*/ 359 h 473"/>
              <a:gd name="T72" fmla="*/ 436 w 474"/>
              <a:gd name="T73" fmla="*/ 359 h 473"/>
              <a:gd name="T74" fmla="*/ 323 w 474"/>
              <a:gd name="T75" fmla="*/ 323 h 473"/>
              <a:gd name="T76" fmla="*/ 364 w 474"/>
              <a:gd name="T77" fmla="*/ 436 h 473"/>
              <a:gd name="T78" fmla="*/ 436 w 474"/>
              <a:gd name="T79" fmla="*/ 359 h 473"/>
              <a:gd name="T80" fmla="*/ 444 w 474"/>
              <a:gd name="T81" fmla="*/ 347 h 473"/>
              <a:gd name="T82" fmla="*/ 444 w 474"/>
              <a:gd name="T83" fmla="*/ 347 h 473"/>
              <a:gd name="T84" fmla="*/ 473 w 474"/>
              <a:gd name="T85" fmla="*/ 246 h 473"/>
              <a:gd name="T86" fmla="*/ 356 w 474"/>
              <a:gd name="T87" fmla="*/ 266 h 473"/>
              <a:gd name="T88" fmla="*/ 444 w 474"/>
              <a:gd name="T89" fmla="*/ 347 h 473"/>
              <a:gd name="T90" fmla="*/ 473 w 474"/>
              <a:gd name="T91" fmla="*/ 230 h 473"/>
              <a:gd name="T92" fmla="*/ 473 w 474"/>
              <a:gd name="T93" fmla="*/ 230 h 473"/>
              <a:gd name="T94" fmla="*/ 444 w 474"/>
              <a:gd name="T95" fmla="*/ 125 h 473"/>
              <a:gd name="T96" fmla="*/ 356 w 474"/>
              <a:gd name="T97" fmla="*/ 206 h 473"/>
              <a:gd name="T98" fmla="*/ 473 w 474"/>
              <a:gd name="T99" fmla="*/ 230 h 473"/>
              <a:gd name="T100" fmla="*/ 364 w 474"/>
              <a:gd name="T101" fmla="*/ 36 h 473"/>
              <a:gd name="T102" fmla="*/ 364 w 474"/>
              <a:gd name="T103" fmla="*/ 36 h 473"/>
              <a:gd name="T104" fmla="*/ 323 w 474"/>
              <a:gd name="T105" fmla="*/ 149 h 473"/>
              <a:gd name="T106" fmla="*/ 436 w 474"/>
              <a:gd name="T107" fmla="*/ 113 h 473"/>
              <a:gd name="T108" fmla="*/ 364 w 474"/>
              <a:gd name="T109" fmla="*/ 36 h 473"/>
              <a:gd name="T110" fmla="*/ 347 w 474"/>
              <a:gd name="T111" fmla="*/ 28 h 473"/>
              <a:gd name="T112" fmla="*/ 347 w 474"/>
              <a:gd name="T113" fmla="*/ 28 h 473"/>
              <a:gd name="T114" fmla="*/ 247 w 474"/>
              <a:gd name="T115" fmla="*/ 0 h 473"/>
              <a:gd name="T116" fmla="*/ 271 w 474"/>
              <a:gd name="T117" fmla="*/ 117 h 473"/>
              <a:gd name="T118" fmla="*/ 347 w 474"/>
              <a:gd name="T119" fmla="*/ 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473">
                <a:moveTo>
                  <a:pt x="206" y="117"/>
                </a:moveTo>
                <a:lnTo>
                  <a:pt x="206" y="117"/>
                </a:lnTo>
                <a:cubicBezTo>
                  <a:pt x="125" y="28"/>
                  <a:pt x="125" y="28"/>
                  <a:pt x="125" y="28"/>
                </a:cubicBezTo>
                <a:cubicBezTo>
                  <a:pt x="158" y="12"/>
                  <a:pt x="194" y="0"/>
                  <a:pt x="230" y="0"/>
                </a:cubicBezTo>
                <a:lnTo>
                  <a:pt x="206" y="117"/>
                </a:lnTo>
                <a:close/>
                <a:moveTo>
                  <a:pt x="37" y="113"/>
                </a:moveTo>
                <a:lnTo>
                  <a:pt x="37" y="113"/>
                </a:lnTo>
                <a:cubicBezTo>
                  <a:pt x="150" y="149"/>
                  <a:pt x="150" y="149"/>
                  <a:pt x="150" y="149"/>
                </a:cubicBezTo>
                <a:cubicBezTo>
                  <a:pt x="113" y="36"/>
                  <a:pt x="113" y="36"/>
                  <a:pt x="113" y="36"/>
                </a:cubicBezTo>
                <a:cubicBezTo>
                  <a:pt x="81" y="56"/>
                  <a:pt x="57" y="81"/>
                  <a:pt x="37" y="113"/>
                </a:cubicBezTo>
                <a:close/>
                <a:moveTo>
                  <a:pt x="0" y="230"/>
                </a:moveTo>
                <a:lnTo>
                  <a:pt x="0" y="230"/>
                </a:lnTo>
                <a:cubicBezTo>
                  <a:pt x="117" y="206"/>
                  <a:pt x="117" y="206"/>
                  <a:pt x="117" y="206"/>
                </a:cubicBezTo>
                <a:cubicBezTo>
                  <a:pt x="29" y="125"/>
                  <a:pt x="29" y="125"/>
                  <a:pt x="29" y="125"/>
                </a:cubicBezTo>
                <a:cubicBezTo>
                  <a:pt x="12" y="158"/>
                  <a:pt x="4" y="190"/>
                  <a:pt x="0" y="230"/>
                </a:cubicBezTo>
                <a:close/>
                <a:moveTo>
                  <a:pt x="29" y="347"/>
                </a:moveTo>
                <a:lnTo>
                  <a:pt x="29" y="347"/>
                </a:lnTo>
                <a:cubicBezTo>
                  <a:pt x="117" y="266"/>
                  <a:pt x="117" y="266"/>
                  <a:pt x="117" y="266"/>
                </a:cubicBezTo>
                <a:cubicBezTo>
                  <a:pt x="0" y="246"/>
                  <a:pt x="0" y="246"/>
                  <a:pt x="0" y="246"/>
                </a:cubicBezTo>
                <a:cubicBezTo>
                  <a:pt x="4" y="282"/>
                  <a:pt x="12" y="315"/>
                  <a:pt x="29" y="347"/>
                </a:cubicBezTo>
                <a:close/>
                <a:moveTo>
                  <a:pt x="113" y="436"/>
                </a:moveTo>
                <a:lnTo>
                  <a:pt x="113" y="436"/>
                </a:lnTo>
                <a:cubicBezTo>
                  <a:pt x="150" y="323"/>
                  <a:pt x="150" y="323"/>
                  <a:pt x="150" y="323"/>
                </a:cubicBezTo>
                <a:cubicBezTo>
                  <a:pt x="37" y="359"/>
                  <a:pt x="37" y="359"/>
                  <a:pt x="37" y="359"/>
                </a:cubicBezTo>
                <a:cubicBezTo>
                  <a:pt x="57" y="392"/>
                  <a:pt x="81" y="416"/>
                  <a:pt x="113" y="436"/>
                </a:cubicBezTo>
                <a:close/>
                <a:moveTo>
                  <a:pt x="230" y="472"/>
                </a:moveTo>
                <a:lnTo>
                  <a:pt x="230" y="472"/>
                </a:lnTo>
                <a:cubicBezTo>
                  <a:pt x="206" y="355"/>
                  <a:pt x="206" y="355"/>
                  <a:pt x="206" y="355"/>
                </a:cubicBezTo>
                <a:cubicBezTo>
                  <a:pt x="125" y="444"/>
                  <a:pt x="125" y="444"/>
                  <a:pt x="125" y="444"/>
                </a:cubicBezTo>
                <a:cubicBezTo>
                  <a:pt x="158" y="460"/>
                  <a:pt x="194" y="472"/>
                  <a:pt x="230" y="472"/>
                </a:cubicBezTo>
                <a:close/>
                <a:moveTo>
                  <a:pt x="271" y="355"/>
                </a:moveTo>
                <a:lnTo>
                  <a:pt x="271" y="355"/>
                </a:lnTo>
                <a:cubicBezTo>
                  <a:pt x="247" y="472"/>
                  <a:pt x="247" y="472"/>
                  <a:pt x="247" y="472"/>
                </a:cubicBezTo>
                <a:cubicBezTo>
                  <a:pt x="283" y="472"/>
                  <a:pt x="319" y="460"/>
                  <a:pt x="347" y="444"/>
                </a:cubicBezTo>
                <a:lnTo>
                  <a:pt x="271" y="355"/>
                </a:lnTo>
                <a:close/>
                <a:moveTo>
                  <a:pt x="436" y="359"/>
                </a:moveTo>
                <a:lnTo>
                  <a:pt x="436" y="359"/>
                </a:lnTo>
                <a:cubicBezTo>
                  <a:pt x="323" y="323"/>
                  <a:pt x="323" y="323"/>
                  <a:pt x="323" y="323"/>
                </a:cubicBezTo>
                <a:cubicBezTo>
                  <a:pt x="364" y="436"/>
                  <a:pt x="364" y="436"/>
                  <a:pt x="364" y="436"/>
                </a:cubicBezTo>
                <a:cubicBezTo>
                  <a:pt x="392" y="416"/>
                  <a:pt x="420" y="392"/>
                  <a:pt x="436" y="359"/>
                </a:cubicBezTo>
                <a:close/>
                <a:moveTo>
                  <a:pt x="444" y="347"/>
                </a:moveTo>
                <a:lnTo>
                  <a:pt x="444" y="347"/>
                </a:lnTo>
                <a:cubicBezTo>
                  <a:pt x="461" y="315"/>
                  <a:pt x="473" y="282"/>
                  <a:pt x="473" y="246"/>
                </a:cubicBezTo>
                <a:cubicBezTo>
                  <a:pt x="356" y="266"/>
                  <a:pt x="356" y="266"/>
                  <a:pt x="356" y="266"/>
                </a:cubicBezTo>
                <a:lnTo>
                  <a:pt x="444" y="347"/>
                </a:lnTo>
                <a:close/>
                <a:moveTo>
                  <a:pt x="473" y="230"/>
                </a:moveTo>
                <a:lnTo>
                  <a:pt x="473" y="230"/>
                </a:lnTo>
                <a:cubicBezTo>
                  <a:pt x="473" y="190"/>
                  <a:pt x="461" y="158"/>
                  <a:pt x="444" y="125"/>
                </a:cubicBezTo>
                <a:cubicBezTo>
                  <a:pt x="356" y="206"/>
                  <a:pt x="356" y="206"/>
                  <a:pt x="356" y="206"/>
                </a:cubicBezTo>
                <a:lnTo>
                  <a:pt x="473" y="230"/>
                </a:lnTo>
                <a:close/>
                <a:moveTo>
                  <a:pt x="364" y="36"/>
                </a:moveTo>
                <a:lnTo>
                  <a:pt x="364" y="36"/>
                </a:lnTo>
                <a:cubicBezTo>
                  <a:pt x="323" y="149"/>
                  <a:pt x="323" y="149"/>
                  <a:pt x="323" y="149"/>
                </a:cubicBezTo>
                <a:cubicBezTo>
                  <a:pt x="436" y="113"/>
                  <a:pt x="436" y="113"/>
                  <a:pt x="436" y="113"/>
                </a:cubicBezTo>
                <a:cubicBezTo>
                  <a:pt x="420" y="81"/>
                  <a:pt x="392" y="56"/>
                  <a:pt x="364" y="36"/>
                </a:cubicBezTo>
                <a:close/>
                <a:moveTo>
                  <a:pt x="347" y="28"/>
                </a:moveTo>
                <a:lnTo>
                  <a:pt x="347" y="28"/>
                </a:lnTo>
                <a:cubicBezTo>
                  <a:pt x="319" y="12"/>
                  <a:pt x="283" y="0"/>
                  <a:pt x="247" y="0"/>
                </a:cubicBezTo>
                <a:cubicBezTo>
                  <a:pt x="271" y="117"/>
                  <a:pt x="271" y="117"/>
                  <a:pt x="271" y="117"/>
                </a:cubicBezTo>
                <a:lnTo>
                  <a:pt x="347" y="28"/>
                </a:lnTo>
                <a:close/>
              </a:path>
            </a:pathLst>
          </a:custGeom>
          <a:solidFill>
            <a:schemeClr val="bg1">
              <a:lumMod val="95000"/>
            </a:schemeClr>
          </a:solidFill>
          <a:ln>
            <a:noFill/>
          </a:ln>
          <a:effectLst/>
          <a:extLst/>
        </p:spPr>
        <p:txBody>
          <a:bodyPr wrap="none" lIns="82058" tIns="41029" rIns="82058" bIns="41029" anchor="ctr"/>
          <a:lstStyle/>
          <a:p>
            <a:pPr defTabSz="409992">
              <a:defRPr/>
            </a:pPr>
            <a:endParaRPr lang="en-US">
              <a:solidFill>
                <a:srgbClr val="000000"/>
              </a:solidFill>
            </a:endParaRPr>
          </a:p>
        </p:txBody>
      </p:sp>
      <p:pic>
        <p:nvPicPr>
          <p:cNvPr id="42" name="Picture 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557" b="21558"/>
          <a:stretch/>
        </p:blipFill>
        <p:spPr bwMode="auto">
          <a:xfrm>
            <a:off x="262758" y="5520814"/>
            <a:ext cx="1469060" cy="5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Connector 42"/>
          <p:cNvCxnSpPr/>
          <p:nvPr/>
        </p:nvCxnSpPr>
        <p:spPr>
          <a:xfrm>
            <a:off x="262758" y="6095496"/>
            <a:ext cx="14690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038600" y="2262246"/>
            <a:ext cx="5105400" cy="938719"/>
          </a:xfrm>
          <a:prstGeom prst="rect">
            <a:avLst/>
          </a:prstGeom>
        </p:spPr>
        <p:txBody>
          <a:bodyPr wrap="square">
            <a:spAutoFit/>
          </a:bodyPr>
          <a:lstStyle/>
          <a:p>
            <a:pPr fontAlgn="base"/>
            <a:r>
              <a:rPr lang="en-US" sz="1100" dirty="0">
                <a:solidFill>
                  <a:srgbClr val="C8001D"/>
                </a:solidFill>
                <a:latin typeface="Franklin Gothic Demi Cond" panose="020B0706030402020204" pitchFamily="34" charset="0"/>
              </a:rPr>
              <a:t>OVERVIEW:</a:t>
            </a:r>
            <a:endParaRPr lang="en-US" sz="1100" dirty="0">
              <a:solidFill>
                <a:schemeClr val="tx1">
                  <a:lumMod val="75000"/>
                  <a:lumOff val="25000"/>
                </a:schemeClr>
              </a:solidFill>
              <a:latin typeface="Franklin Gothic Demi Cond" panose="020B0706030402020204" pitchFamily="34" charset="0"/>
            </a:endParaRPr>
          </a:p>
          <a:p>
            <a:pPr fontAlgn="base"/>
            <a:r>
              <a:rPr lang="en-US" sz="1100" dirty="0">
                <a:solidFill>
                  <a:schemeClr val="tx1">
                    <a:lumMod val="75000"/>
                    <a:lumOff val="25000"/>
                  </a:schemeClr>
                </a:solidFill>
                <a:latin typeface="Franklin Gothic Demi Cond" panose="020B0706030402020204" pitchFamily="34" charset="0"/>
              </a:rPr>
              <a:t>The Benzie County Visitors Bureau, in </a:t>
            </a:r>
            <a:r>
              <a:rPr lang="en-US" sz="1100" dirty="0" err="1">
                <a:solidFill>
                  <a:schemeClr val="tx1">
                    <a:lumMod val="75000"/>
                    <a:lumOff val="25000"/>
                  </a:schemeClr>
                </a:solidFill>
                <a:latin typeface="Franklin Gothic Demi Cond" panose="020B0706030402020204" pitchFamily="34" charset="0"/>
              </a:rPr>
              <a:t>Benzonia</a:t>
            </a:r>
            <a:r>
              <a:rPr lang="en-US" sz="1100" dirty="0">
                <a:solidFill>
                  <a:schemeClr val="tx1">
                    <a:lumMod val="75000"/>
                    <a:lumOff val="25000"/>
                  </a:schemeClr>
                </a:solidFill>
                <a:latin typeface="Franklin Gothic Demi Cond" panose="020B0706030402020204" pitchFamily="34" charset="0"/>
              </a:rPr>
              <a:t>, MI, faced a common challenge in promoting tourism in Northern Michigan: stretching a modest budget to reach a large target audience. The Bureau had developed three television commercials and a custom website featured in those commercials to track their effectiveness.</a:t>
            </a:r>
            <a:endParaRPr lang="en-US" sz="1100" b="0" i="0" dirty="0">
              <a:solidFill>
                <a:schemeClr val="tx1">
                  <a:lumMod val="75000"/>
                  <a:lumOff val="25000"/>
                </a:schemeClr>
              </a:solidFill>
              <a:effectLst/>
              <a:latin typeface="Franklin Gothic Demi Cond" panose="020B0706030402020204" pitchFamily="34" charset="0"/>
            </a:endParaRPr>
          </a:p>
        </p:txBody>
      </p:sp>
      <p:sp>
        <p:nvSpPr>
          <p:cNvPr id="3" name="Rectangle 2"/>
          <p:cNvSpPr/>
          <p:nvPr/>
        </p:nvSpPr>
        <p:spPr>
          <a:xfrm>
            <a:off x="3338885" y="3239502"/>
            <a:ext cx="5824842" cy="1615827"/>
          </a:xfrm>
          <a:prstGeom prst="rect">
            <a:avLst/>
          </a:prstGeom>
        </p:spPr>
        <p:txBody>
          <a:bodyPr wrap="square">
            <a:spAutoFit/>
          </a:bodyPr>
          <a:lstStyle/>
          <a:p>
            <a:pPr fontAlgn="base"/>
            <a:r>
              <a:rPr lang="en-US" sz="1100" dirty="0">
                <a:solidFill>
                  <a:srgbClr val="C8001D"/>
                </a:solidFill>
                <a:latin typeface="Franklin Gothic Demi Cond" panose="020B0706030402020204" pitchFamily="34" charset="0"/>
              </a:rPr>
              <a:t>STRATEGY:</a:t>
            </a:r>
            <a:endParaRPr lang="en-US" sz="1100" dirty="0">
              <a:solidFill>
                <a:schemeClr val="tx1">
                  <a:lumMod val="75000"/>
                  <a:lumOff val="25000"/>
                </a:schemeClr>
              </a:solidFill>
              <a:latin typeface="Franklin Gothic Demi Cond" panose="020B0706030402020204" pitchFamily="34" charset="0"/>
            </a:endParaRPr>
          </a:p>
          <a:p>
            <a:pPr fontAlgn="base"/>
            <a:r>
              <a:rPr lang="en-US" sz="1100" dirty="0">
                <a:solidFill>
                  <a:schemeClr val="tx1">
                    <a:lumMod val="75000"/>
                    <a:lumOff val="25000"/>
                  </a:schemeClr>
                </a:solidFill>
                <a:latin typeface="Franklin Gothic Demi Cond" panose="020B0706030402020204" pitchFamily="34" charset="0"/>
              </a:rPr>
              <a:t>Comcast Spotlight worked with the bureau to create a cost-effective, integrated television and online media plan to reach several markets. Advertising was focused on networks that best matched their target demographic, including Bravo, Discovery, TLC, TNT, Travel Channel, A&amp;E, FOX News, ABC Family, USA and Xfinity.com.</a:t>
            </a:r>
          </a:p>
          <a:p>
            <a:pPr fontAlgn="base"/>
            <a:endParaRPr lang="en-US" sz="1100" dirty="0">
              <a:solidFill>
                <a:schemeClr val="tx1">
                  <a:lumMod val="75000"/>
                  <a:lumOff val="25000"/>
                </a:schemeClr>
              </a:solidFill>
              <a:latin typeface="Franklin Gothic Demi Cond" panose="020B0706030402020204" pitchFamily="34" charset="0"/>
            </a:endParaRPr>
          </a:p>
          <a:p>
            <a:pPr fontAlgn="base"/>
            <a:r>
              <a:rPr lang="en-US" sz="1100" dirty="0">
                <a:solidFill>
                  <a:schemeClr val="tx1">
                    <a:lumMod val="75000"/>
                    <a:lumOff val="25000"/>
                  </a:schemeClr>
                </a:solidFill>
                <a:latin typeface="Franklin Gothic Demi Cond" panose="020B0706030402020204" pitchFamily="34" charset="0"/>
              </a:rPr>
              <a:t>Additional digital marketing efforts included a YouTube page where the commercials were featured, and links to those videos on the Benzie County Visitors Bureau home page, Facebook page and on individual bureau members’ websites.</a:t>
            </a:r>
            <a:endParaRPr lang="en-US" sz="1100" b="0" i="0" dirty="0">
              <a:solidFill>
                <a:schemeClr val="tx1">
                  <a:lumMod val="75000"/>
                  <a:lumOff val="25000"/>
                </a:schemeClr>
              </a:solidFill>
              <a:effectLst/>
              <a:latin typeface="Franklin Gothic Demi Cond" panose="020B0706030402020204" pitchFamily="34" charset="0"/>
            </a:endParaRPr>
          </a:p>
        </p:txBody>
      </p:sp>
      <p:sp>
        <p:nvSpPr>
          <p:cNvPr id="4" name="Rectangle 3"/>
          <p:cNvSpPr/>
          <p:nvPr/>
        </p:nvSpPr>
        <p:spPr>
          <a:xfrm>
            <a:off x="2743200" y="5220702"/>
            <a:ext cx="6248400" cy="1477328"/>
          </a:xfrm>
          <a:prstGeom prst="rect">
            <a:avLst/>
          </a:prstGeom>
        </p:spPr>
        <p:txBody>
          <a:bodyPr wrap="square">
            <a:spAutoFit/>
          </a:bodyPr>
          <a:lstStyle/>
          <a:p>
            <a:pPr fontAlgn="base"/>
            <a:r>
              <a:rPr lang="en-US" dirty="0">
                <a:solidFill>
                  <a:srgbClr val="C8001D"/>
                </a:solidFill>
                <a:latin typeface="Franklin Gothic Demi Cond" panose="020B0706030402020204" pitchFamily="34" charset="0"/>
              </a:rPr>
              <a:t>SUCCESS:</a:t>
            </a:r>
          </a:p>
          <a:p>
            <a:pPr fontAlgn="base">
              <a:buFont typeface="Arial" panose="020B0604020202020204" pitchFamily="34" charset="0"/>
              <a:buChar char="•"/>
            </a:pPr>
            <a:r>
              <a:rPr lang="en-US" dirty="0" smtClean="0">
                <a:solidFill>
                  <a:srgbClr val="FFFFFF"/>
                </a:solidFill>
                <a:latin typeface="Franklin Gothic Demi Cond" panose="020B0706030402020204" pitchFamily="34" charset="0"/>
              </a:rPr>
              <a:t> Website </a:t>
            </a:r>
            <a:r>
              <a:rPr lang="en-US" dirty="0">
                <a:solidFill>
                  <a:srgbClr val="FFFFFF"/>
                </a:solidFill>
                <a:latin typeface="Franklin Gothic Demi Cond" panose="020B0706030402020204" pitchFamily="34" charset="0"/>
              </a:rPr>
              <a:t>traffic increased 53%.</a:t>
            </a:r>
          </a:p>
          <a:p>
            <a:pPr fontAlgn="base">
              <a:buFont typeface="Arial" panose="020B0604020202020204" pitchFamily="34" charset="0"/>
              <a:buChar char="•"/>
            </a:pPr>
            <a:r>
              <a:rPr lang="en-US" dirty="0" smtClean="0">
                <a:solidFill>
                  <a:srgbClr val="FFFFFF"/>
                </a:solidFill>
                <a:latin typeface="Franklin Gothic Demi Cond" panose="020B0706030402020204" pitchFamily="34" charset="0"/>
              </a:rPr>
              <a:t> Requests </a:t>
            </a:r>
            <a:r>
              <a:rPr lang="en-US" dirty="0">
                <a:solidFill>
                  <a:srgbClr val="FFFFFF"/>
                </a:solidFill>
                <a:latin typeface="Franklin Gothic Demi Cond" panose="020B0706030402020204" pitchFamily="34" charset="0"/>
              </a:rPr>
              <a:t>for visitors’ guides increased 69%.</a:t>
            </a:r>
          </a:p>
          <a:p>
            <a:pPr fontAlgn="base">
              <a:buFont typeface="Arial" panose="020B0604020202020204" pitchFamily="34" charset="0"/>
              <a:buChar char="•"/>
            </a:pPr>
            <a:r>
              <a:rPr lang="en-US" dirty="0" smtClean="0">
                <a:solidFill>
                  <a:srgbClr val="FFFFFF"/>
                </a:solidFill>
                <a:latin typeface="Franklin Gothic Demi Cond" panose="020B0706030402020204" pitchFamily="34" charset="0"/>
              </a:rPr>
              <a:t> Custom-designed </a:t>
            </a:r>
            <a:r>
              <a:rPr lang="en-US" dirty="0">
                <a:solidFill>
                  <a:srgbClr val="FFFFFF"/>
                </a:solidFill>
                <a:latin typeface="Franklin Gothic Demi Cond" panose="020B0706030402020204" pitchFamily="34" charset="0"/>
              </a:rPr>
              <a:t>website saw immediate traffic and </a:t>
            </a:r>
            <a:r>
              <a:rPr lang="en-US" dirty="0" smtClean="0">
                <a:solidFill>
                  <a:srgbClr val="FFFFFF"/>
                </a:solidFill>
                <a:latin typeface="Franklin Gothic Demi Cond" panose="020B0706030402020204" pitchFamily="34" charset="0"/>
              </a:rPr>
              <a:t>click-</a:t>
            </a:r>
            <a:r>
              <a:rPr lang="en-US" dirty="0" err="1" smtClean="0">
                <a:solidFill>
                  <a:srgbClr val="FFFFFF"/>
                </a:solidFill>
                <a:latin typeface="Franklin Gothic Demi Cond" panose="020B0706030402020204" pitchFamily="34" charset="0"/>
              </a:rPr>
              <a:t>throughs</a:t>
            </a:r>
            <a:r>
              <a:rPr lang="en-US" dirty="0" smtClean="0">
                <a:solidFill>
                  <a:srgbClr val="FFFFFF"/>
                </a:solidFill>
                <a:latin typeface="Franklin Gothic Demi Cond" panose="020B0706030402020204" pitchFamily="34" charset="0"/>
              </a:rPr>
              <a:t> </a:t>
            </a:r>
            <a:r>
              <a:rPr lang="en-US" dirty="0">
                <a:solidFill>
                  <a:srgbClr val="FFFFFF"/>
                </a:solidFill>
                <a:latin typeface="Franklin Gothic Demi Cond" panose="020B0706030402020204" pitchFamily="34" charset="0"/>
              </a:rPr>
              <a:t>to primary website immediately after campaign launch.</a:t>
            </a:r>
            <a:endParaRPr lang="en-US" b="0" i="0" dirty="0">
              <a:solidFill>
                <a:srgbClr val="FFFFFF"/>
              </a:solidFill>
              <a:effectLst/>
              <a:latin typeface="Franklin Gothic Demi Cond" panose="020B0706030402020204" pitchFamily="34" charset="0"/>
            </a:endParaRPr>
          </a:p>
        </p:txBody>
      </p:sp>
      <p:pic>
        <p:nvPicPr>
          <p:cNvPr id="1026" name="Picture 2" descr="https://mobile.comcastspotlight.com/wp-content/uploads/2014/12/Benzie-County-Visitors-Bureau-Screen-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644" y="363882"/>
            <a:ext cx="2862509" cy="1617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56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9919" y="0"/>
            <a:ext cx="5025081" cy="867103"/>
          </a:xfrm>
          <a:ln>
            <a:noFill/>
          </a:ln>
        </p:spPr>
        <p:txBody>
          <a:bodyPr>
            <a:normAutofit/>
          </a:bodyPr>
          <a:lstStyle/>
          <a:p>
            <a:r>
              <a:rPr lang="en-US" b="1" dirty="0" smtClean="0">
                <a:solidFill>
                  <a:schemeClr val="tx1"/>
                </a:solidFill>
              </a:rPr>
              <a:t>Berkeley</a:t>
            </a:r>
            <a:r>
              <a:rPr lang="en-US" dirty="0" smtClean="0">
                <a:solidFill>
                  <a:schemeClr val="tx1"/>
                </a:solidFill>
              </a:rPr>
              <a:t> </a:t>
            </a:r>
            <a:r>
              <a:rPr lang="en-US" sz="1100" b="0" dirty="0" err="1" smtClean="0">
                <a:solidFill>
                  <a:srgbClr val="C0504D"/>
                </a:solidFill>
              </a:rPr>
              <a:t>syscodes</a:t>
            </a:r>
            <a:r>
              <a:rPr lang="en-US" sz="1100" b="0" dirty="0" smtClean="0">
                <a:solidFill>
                  <a:srgbClr val="C0504D"/>
                </a:solidFill>
              </a:rPr>
              <a:t> 5542 &amp; 4180</a:t>
            </a:r>
            <a:r>
              <a:rPr lang="en-US" sz="1100" dirty="0" smtClean="0">
                <a:solidFill>
                  <a:srgbClr val="C0504D"/>
                </a:solidFill>
              </a:rPr>
              <a:t/>
            </a:r>
            <a:br>
              <a:rPr lang="en-US" sz="1100" dirty="0" smtClean="0">
                <a:solidFill>
                  <a:srgbClr val="C0504D"/>
                </a:solidFill>
              </a:rPr>
            </a:br>
            <a:r>
              <a:rPr lang="en-US" sz="2400" b="0" dirty="0" smtClean="0">
                <a:solidFill>
                  <a:schemeClr val="tx1"/>
                </a:solidFill>
              </a:rPr>
              <a:t>TV &amp; Online Advertising Area Profile</a:t>
            </a:r>
            <a:endParaRPr lang="en-US" sz="2400" b="0" dirty="0">
              <a:solidFill>
                <a:schemeClr val="tx1"/>
              </a:solidFill>
            </a:endParaRPr>
          </a:p>
        </p:txBody>
      </p:sp>
      <p:sp>
        <p:nvSpPr>
          <p:cNvPr id="80" name="TextBox 79"/>
          <p:cNvSpPr txBox="1"/>
          <p:nvPr/>
        </p:nvSpPr>
        <p:spPr>
          <a:xfrm>
            <a:off x="4380331" y="1143000"/>
            <a:ext cx="1410869" cy="369332"/>
          </a:xfrm>
          <a:prstGeom prst="rect">
            <a:avLst/>
          </a:prstGeom>
          <a:noFill/>
          <a:ln>
            <a:noFill/>
          </a:ln>
        </p:spPr>
        <p:txBody>
          <a:bodyPr wrap="square" rtlCol="0">
            <a:spAutoFit/>
          </a:bodyPr>
          <a:lstStyle/>
          <a:p>
            <a:pPr algn="ctr"/>
            <a:r>
              <a:rPr lang="en-US" b="1" dirty="0" smtClean="0"/>
              <a:t>75,269</a:t>
            </a:r>
          </a:p>
        </p:txBody>
      </p:sp>
      <p:pic>
        <p:nvPicPr>
          <p:cNvPr id="140" name="Picture 139"/>
          <p:cNvPicPr>
            <a:picLocks noChangeAspect="1"/>
          </p:cNvPicPr>
          <p:nvPr/>
        </p:nvPicPr>
        <p:blipFill rotWithShape="1">
          <a:blip r:embed="rId3" cstate="print">
            <a:extLst>
              <a:ext uri="{28A0092B-C50C-407E-A947-70E740481C1C}">
                <a14:useLocalDpi xmlns:a14="http://schemas.microsoft.com/office/drawing/2010/main" val="0"/>
              </a:ext>
            </a:extLst>
          </a:blip>
          <a:srcRect l="26949" t="7011" r="19810" b="561"/>
          <a:stretch/>
        </p:blipFill>
        <p:spPr>
          <a:xfrm>
            <a:off x="0" y="885825"/>
            <a:ext cx="3655423" cy="3540804"/>
          </a:xfrm>
          <a:prstGeom prst="roundRect">
            <a:avLst>
              <a:gd name="adj" fmla="val 0"/>
            </a:avLst>
          </a:prstGeom>
          <a:ln>
            <a:solidFill>
              <a:srgbClr val="C0504D"/>
            </a:solidFill>
          </a:ln>
          <a:effectLst/>
          <a:scene3d>
            <a:camera prst="orthographicFront"/>
            <a:lightRig rig="contrasting" dir="t">
              <a:rot lat="0" lon="0" rev="4200000"/>
            </a:lightRig>
          </a:scene3d>
          <a:sp3d prstMaterial="plastic">
            <a:contourClr>
              <a:srgbClr val="969696"/>
            </a:contourClr>
          </a:sp3d>
        </p:spPr>
      </p:pic>
      <p:grpSp>
        <p:nvGrpSpPr>
          <p:cNvPr id="141" name="Group 140"/>
          <p:cNvGrpSpPr/>
          <p:nvPr/>
        </p:nvGrpSpPr>
        <p:grpSpPr>
          <a:xfrm>
            <a:off x="-9526" y="4419600"/>
            <a:ext cx="3664949" cy="461665"/>
            <a:chOff x="230777" y="3486150"/>
            <a:chExt cx="3654359" cy="461665"/>
          </a:xfrm>
        </p:grpSpPr>
        <p:sp>
          <p:nvSpPr>
            <p:cNvPr id="142" name="Rectangle 141"/>
            <p:cNvSpPr/>
            <p:nvPr/>
          </p:nvSpPr>
          <p:spPr>
            <a:xfrm>
              <a:off x="230777" y="3505200"/>
              <a:ext cx="3654359" cy="396285"/>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3" name="TextBox 142"/>
            <p:cNvSpPr txBox="1"/>
            <p:nvPr/>
          </p:nvSpPr>
          <p:spPr>
            <a:xfrm>
              <a:off x="230777" y="3486150"/>
              <a:ext cx="3580550" cy="461665"/>
            </a:xfrm>
            <a:prstGeom prst="rect">
              <a:avLst/>
            </a:prstGeom>
            <a:noFill/>
          </p:spPr>
          <p:txBody>
            <a:bodyPr wrap="square" rtlCol="0">
              <a:spAutoFit/>
            </a:bodyPr>
            <a:lstStyle/>
            <a:p>
              <a:pPr algn="ctr"/>
              <a:r>
                <a:rPr lang="en-US" sz="1400" b="1" dirty="0">
                  <a:solidFill>
                    <a:schemeClr val="bg1"/>
                  </a:solidFill>
                </a:rPr>
                <a:t>Communities </a:t>
              </a:r>
              <a:r>
                <a:rPr lang="en-US" sz="1400" b="1" dirty="0" smtClean="0">
                  <a:solidFill>
                    <a:schemeClr val="bg1"/>
                  </a:solidFill>
                </a:rPr>
                <a:t>Served</a:t>
              </a:r>
            </a:p>
            <a:p>
              <a:pPr algn="ctr"/>
              <a:r>
                <a:rPr lang="en-US" sz="1000" i="1" dirty="0" smtClean="0">
                  <a:solidFill>
                    <a:schemeClr val="bg1"/>
                  </a:solidFill>
                </a:rPr>
                <a:t>Note: </a:t>
              </a:r>
              <a:r>
                <a:rPr lang="en-US" sz="1000" i="1" dirty="0">
                  <a:solidFill>
                    <a:schemeClr val="bg1"/>
                  </a:solidFill>
                </a:rPr>
                <a:t>Communities served may vary for Telco households </a:t>
              </a:r>
            </a:p>
          </p:txBody>
        </p:sp>
      </p:grpSp>
      <p:sp>
        <p:nvSpPr>
          <p:cNvPr id="144" name="TextBox 143"/>
          <p:cNvSpPr txBox="1"/>
          <p:nvPr/>
        </p:nvSpPr>
        <p:spPr>
          <a:xfrm>
            <a:off x="683623" y="4895850"/>
            <a:ext cx="1297577" cy="1384995"/>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prstClr val="black"/>
                </a:solidFill>
              </a:rPr>
              <a:t>Albany</a:t>
            </a:r>
          </a:p>
          <a:p>
            <a:pPr marL="285750" indent="-285750">
              <a:buFont typeface="Arial" panose="020B0604020202020204" pitchFamily="34" charset="0"/>
              <a:buChar char="•"/>
            </a:pPr>
            <a:r>
              <a:rPr lang="en-US" sz="1000" dirty="0" smtClean="0">
                <a:solidFill>
                  <a:prstClr val="black"/>
                </a:solidFill>
              </a:rPr>
              <a:t>Berkeley</a:t>
            </a:r>
          </a:p>
          <a:p>
            <a:pPr marL="285750" indent="-285750">
              <a:buFont typeface="Arial" panose="020B0604020202020204" pitchFamily="34" charset="0"/>
              <a:buChar char="•"/>
            </a:pPr>
            <a:r>
              <a:rPr lang="en-US" sz="1000" dirty="0" smtClean="0">
                <a:solidFill>
                  <a:prstClr val="black"/>
                </a:solidFill>
              </a:rPr>
              <a:t>Crockett</a:t>
            </a:r>
          </a:p>
          <a:p>
            <a:pPr marL="285750" indent="-285750">
              <a:buFont typeface="Arial" panose="020B0604020202020204" pitchFamily="34" charset="0"/>
              <a:buChar char="•"/>
            </a:pPr>
            <a:r>
              <a:rPr lang="en-US" sz="1000" dirty="0" smtClean="0">
                <a:solidFill>
                  <a:prstClr val="black"/>
                </a:solidFill>
              </a:rPr>
              <a:t>El Cerrito</a:t>
            </a:r>
          </a:p>
          <a:p>
            <a:pPr marL="285750" indent="-285750">
              <a:buFont typeface="Arial" panose="020B0604020202020204" pitchFamily="34" charset="0"/>
              <a:buChar char="•"/>
            </a:pPr>
            <a:r>
              <a:rPr lang="en-US" sz="1000" dirty="0" smtClean="0">
                <a:solidFill>
                  <a:prstClr val="black"/>
                </a:solidFill>
              </a:rPr>
              <a:t>El </a:t>
            </a:r>
            <a:r>
              <a:rPr lang="en-US" sz="1000" dirty="0" err="1" smtClean="0">
                <a:solidFill>
                  <a:prstClr val="black"/>
                </a:solidFill>
              </a:rPr>
              <a:t>Sobrante</a:t>
            </a:r>
            <a:endParaRPr lang="en-US" sz="1000" dirty="0" smtClean="0">
              <a:solidFill>
                <a:prstClr val="black"/>
              </a:solidFill>
            </a:endParaRPr>
          </a:p>
          <a:p>
            <a:pPr marL="285750" indent="-285750">
              <a:buFont typeface="Arial" panose="020B0604020202020204" pitchFamily="34" charset="0"/>
              <a:buChar char="•"/>
            </a:pPr>
            <a:r>
              <a:rPr lang="en-US" sz="1000" dirty="0" smtClean="0">
                <a:solidFill>
                  <a:prstClr val="black"/>
                </a:solidFill>
              </a:rPr>
              <a:t>Hercules</a:t>
            </a:r>
          </a:p>
          <a:p>
            <a:pPr marL="285750" indent="-285750">
              <a:buFont typeface="Arial" panose="020B0604020202020204" pitchFamily="34" charset="0"/>
              <a:buChar char="•"/>
            </a:pPr>
            <a:endParaRPr lang="en-US" sz="1200" dirty="0" smtClean="0">
              <a:solidFill>
                <a:prstClr val="black"/>
              </a:solidFill>
            </a:endParaRPr>
          </a:p>
          <a:p>
            <a:pPr marL="285750" indent="-285750">
              <a:buFont typeface="Arial" panose="020B0604020202020204" pitchFamily="34" charset="0"/>
              <a:buChar char="•"/>
            </a:pPr>
            <a:endParaRPr lang="en-US" sz="1200" dirty="0" smtClean="0">
              <a:solidFill>
                <a:prstClr val="black"/>
              </a:solidFill>
            </a:endParaRPr>
          </a:p>
        </p:txBody>
      </p:sp>
      <p:sp>
        <p:nvSpPr>
          <p:cNvPr id="146" name="TextBox 145"/>
          <p:cNvSpPr txBox="1"/>
          <p:nvPr/>
        </p:nvSpPr>
        <p:spPr>
          <a:xfrm>
            <a:off x="1752600" y="4895850"/>
            <a:ext cx="1714500" cy="1384995"/>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prstClr val="black"/>
                </a:solidFill>
              </a:rPr>
              <a:t>Kensington</a:t>
            </a:r>
          </a:p>
          <a:p>
            <a:pPr marL="285750" indent="-285750">
              <a:buFont typeface="Arial" panose="020B0604020202020204" pitchFamily="34" charset="0"/>
              <a:buChar char="•"/>
            </a:pPr>
            <a:r>
              <a:rPr lang="en-US" sz="1000" dirty="0" smtClean="0">
                <a:solidFill>
                  <a:prstClr val="black"/>
                </a:solidFill>
              </a:rPr>
              <a:t>Pinole</a:t>
            </a:r>
          </a:p>
          <a:p>
            <a:pPr marL="285750" indent="-285750">
              <a:buFont typeface="Arial" panose="020B0604020202020204" pitchFamily="34" charset="0"/>
              <a:buChar char="•"/>
            </a:pPr>
            <a:r>
              <a:rPr lang="en-US" sz="1000" dirty="0" smtClean="0">
                <a:solidFill>
                  <a:prstClr val="black"/>
                </a:solidFill>
              </a:rPr>
              <a:t>Port Costa</a:t>
            </a:r>
          </a:p>
          <a:p>
            <a:pPr marL="285750" indent="-285750">
              <a:buFont typeface="Arial" panose="020B0604020202020204" pitchFamily="34" charset="0"/>
              <a:buChar char="•"/>
            </a:pPr>
            <a:r>
              <a:rPr lang="en-US" sz="1000" dirty="0" smtClean="0">
                <a:solidFill>
                  <a:prstClr val="black"/>
                </a:solidFill>
              </a:rPr>
              <a:t>Richmond</a:t>
            </a:r>
          </a:p>
          <a:p>
            <a:pPr marL="285750" indent="-285750">
              <a:buFont typeface="Arial" panose="020B0604020202020204" pitchFamily="34" charset="0"/>
              <a:buChar char="•"/>
            </a:pPr>
            <a:r>
              <a:rPr lang="en-US" sz="1000" dirty="0" smtClean="0">
                <a:solidFill>
                  <a:prstClr val="black"/>
                </a:solidFill>
              </a:rPr>
              <a:t>Rodeo</a:t>
            </a:r>
          </a:p>
          <a:p>
            <a:pPr marL="285750" indent="-285750">
              <a:buFont typeface="Arial" panose="020B0604020202020204" pitchFamily="34" charset="0"/>
              <a:buChar char="•"/>
            </a:pPr>
            <a:r>
              <a:rPr lang="en-US" sz="1000" dirty="0" smtClean="0">
                <a:solidFill>
                  <a:prstClr val="black"/>
                </a:solidFill>
              </a:rPr>
              <a:t>San Pablo</a:t>
            </a:r>
          </a:p>
          <a:p>
            <a:pPr marL="285750" indent="-285750">
              <a:buFont typeface="Arial" panose="020B0604020202020204" pitchFamily="34" charset="0"/>
              <a:buChar char="•"/>
            </a:pPr>
            <a:endParaRPr lang="en-US" sz="1200" dirty="0" smtClean="0">
              <a:solidFill>
                <a:prstClr val="black"/>
              </a:solidFill>
            </a:endParaRPr>
          </a:p>
          <a:p>
            <a:pPr marL="285750" indent="-285750">
              <a:buFont typeface="Arial" panose="020B0604020202020204" pitchFamily="34" charset="0"/>
              <a:buChar char="•"/>
            </a:pPr>
            <a:endParaRPr lang="en-US" sz="1200" dirty="0" smtClean="0">
              <a:solidFill>
                <a:prstClr val="black"/>
              </a:solidFill>
            </a:endParaRPr>
          </a:p>
        </p:txBody>
      </p:sp>
      <p:sp>
        <p:nvSpPr>
          <p:cNvPr id="87" name="Rectangle 86"/>
          <p:cNvSpPr/>
          <p:nvPr/>
        </p:nvSpPr>
        <p:spPr>
          <a:xfrm>
            <a:off x="6532592" y="870857"/>
            <a:ext cx="2482676" cy="3017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Available Networks</a:t>
            </a:r>
            <a:endParaRPr lang="en-US" sz="1400" b="1" dirty="0">
              <a:solidFill>
                <a:schemeClr val="bg1"/>
              </a:solidFill>
            </a:endParaRPr>
          </a:p>
        </p:txBody>
      </p:sp>
      <p:sp>
        <p:nvSpPr>
          <p:cNvPr id="88" name="Rectangle 87"/>
          <p:cNvSpPr/>
          <p:nvPr/>
        </p:nvSpPr>
        <p:spPr>
          <a:xfrm>
            <a:off x="3886200" y="869897"/>
            <a:ext cx="2417064" cy="31089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Cable TV Households*</a:t>
            </a:r>
            <a:endParaRPr lang="en-US" sz="1400" b="1" dirty="0">
              <a:solidFill>
                <a:schemeClr val="bg1"/>
              </a:solidFill>
            </a:endParaRPr>
          </a:p>
        </p:txBody>
      </p:sp>
      <p:sp>
        <p:nvSpPr>
          <p:cNvPr id="84" name="Rectangle 83"/>
          <p:cNvSpPr>
            <a:spLocks noChangeArrowheads="1"/>
          </p:cNvSpPr>
          <p:nvPr/>
        </p:nvSpPr>
        <p:spPr bwMode="auto">
          <a:xfrm>
            <a:off x="217929" y="6400800"/>
            <a:ext cx="8697471" cy="477054"/>
          </a:xfrm>
          <a:prstGeom prst="rect">
            <a:avLst/>
          </a:prstGeom>
          <a:noFill/>
          <a:ln w="9525">
            <a:noFill/>
            <a:miter lim="800000"/>
            <a:headEnd/>
            <a:tailEnd/>
          </a:ln>
        </p:spPr>
        <p:txBody>
          <a:bodyPr wrap="square">
            <a:spAutoFit/>
          </a:bodyPr>
          <a:lstStyle/>
          <a:p>
            <a:pPr algn="just"/>
            <a:r>
              <a:rPr lang="en-US" sz="500" dirty="0">
                <a:solidFill>
                  <a:schemeClr val="tx1">
                    <a:lumMod val="50000"/>
                    <a:lumOff val="50000"/>
                  </a:schemeClr>
                </a:solidFill>
              </a:rPr>
              <a:t>* DISCLOSURES:  The number of subscribing homes receiving advertisements on any cable network is an estimate and may vary by geographic areas and other factors.  Any statement of (1) the number of subscribing homes receiving an advertisement and (2) audience estimates are based either on the NCC methodology which utilizes either Nielsen carriage &amp; insertion Universe Estimates or adjusts internal carriage/insertion sub counts by the Nielsen full footprint Interconnect Universe Estimate.  Zone estimates are generated by using Nielsen Interconnect Universe Estimates, adjusted on a pro rata basis by internal subscriber counts by zone. Estimates may contain impressions outside the home DMA.  The number of homes capable of accessing VOD and interactive TV advertising content is an estimate and may vary by the number of homes actually subscribing to digital cable service and other factors.  Current Nielsen audience reporting methodology does not provide the ability to adjust audience estimates for HD simulcast programming for non-insertion. The company may not have the capability to insert on HD simulcast networks or to enable interactive overlays on HD simulcast networks.  For more information please contact your Advertising Sales Executive.</a:t>
            </a:r>
          </a:p>
        </p:txBody>
      </p:sp>
      <p:sp>
        <p:nvSpPr>
          <p:cNvPr id="81" name="TextBox 80"/>
          <p:cNvSpPr txBox="1"/>
          <p:nvPr/>
        </p:nvSpPr>
        <p:spPr>
          <a:xfrm>
            <a:off x="3889248" y="1493092"/>
            <a:ext cx="2414016" cy="307777"/>
          </a:xfrm>
          <a:prstGeom prst="rect">
            <a:avLst/>
          </a:prstGeom>
          <a:solidFill>
            <a:srgbClr val="C0504D"/>
          </a:solidFill>
        </p:spPr>
        <p:txBody>
          <a:bodyPr wrap="square" rtlCol="0">
            <a:spAutoFit/>
          </a:bodyPr>
          <a:lstStyle/>
          <a:p>
            <a:pPr algn="ctr"/>
            <a:r>
              <a:rPr lang="en-US" sz="1400" b="1" dirty="0" smtClean="0">
                <a:solidFill>
                  <a:schemeClr val="bg1"/>
                </a:solidFill>
              </a:rPr>
              <a:t>Demographic Profile</a:t>
            </a:r>
            <a:endParaRPr lang="en-US" sz="1400" b="1" dirty="0">
              <a:solidFill>
                <a:schemeClr val="bg1"/>
              </a:solidFill>
            </a:endParaRPr>
          </a:p>
        </p:txBody>
      </p:sp>
      <p:graphicFrame>
        <p:nvGraphicFramePr>
          <p:cNvPr id="82" name="Table 81"/>
          <p:cNvGraphicFramePr>
            <a:graphicFrameLocks noGrp="1"/>
          </p:cNvGraphicFramePr>
          <p:nvPr>
            <p:extLst>
              <p:ext uri="{D42A27DB-BD31-4B8C-83A1-F6EECF244321}">
                <p14:modId xmlns:p14="http://schemas.microsoft.com/office/powerpoint/2010/main" val="3428540566"/>
              </p:ext>
            </p:extLst>
          </p:nvPr>
        </p:nvGraphicFramePr>
        <p:xfrm>
          <a:off x="3886200" y="1801368"/>
          <a:ext cx="2417064" cy="4276933"/>
        </p:xfrm>
        <a:graphic>
          <a:graphicData uri="http://schemas.openxmlformats.org/drawingml/2006/table">
            <a:tbl>
              <a:tblPr>
                <a:tableStyleId>{5940675A-B579-460E-94D1-54222C63F5DA}</a:tableStyleId>
              </a:tblPr>
              <a:tblGrid>
                <a:gridCol w="1794670"/>
                <a:gridCol w="622394"/>
              </a:tblGrid>
              <a:tr h="152400">
                <a:tc gridSpan="2">
                  <a:txBody>
                    <a:bodyPr/>
                    <a:lstStyle/>
                    <a:p>
                      <a:pPr algn="ctr" fontAlgn="ctr"/>
                      <a:r>
                        <a:rPr lang="en-US" sz="950" b="1" u="none" strike="noStrike" dirty="0" smtClean="0"/>
                        <a:t>Age Groups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Persons 17 and under</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20.0%</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18-34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29.0%</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35-54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26.1%</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55+</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24.9%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975">
                <a:tc gridSpan="2">
                  <a:txBody>
                    <a:bodyPr/>
                    <a:lstStyle/>
                    <a:p>
                      <a:pPr algn="ctr" fontAlgn="ctr"/>
                      <a:r>
                        <a:rPr lang="en-US" sz="950" b="1" u="none" strike="noStrike" dirty="0" smtClean="0"/>
                        <a:t>Education</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Attended/Graduated College/Post Graduate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69.8%</a:t>
                      </a:r>
                      <a:endParaRPr lang="en-US" sz="950" b="0" i="0" u="none" strike="noStrike" dirty="0">
                        <a:solidFill>
                          <a:srgbClr val="000000"/>
                        </a:solidFill>
                        <a:effectLst/>
                        <a:latin typeface="Arial"/>
                      </a:endParaRPr>
                    </a:p>
                  </a:txBody>
                  <a:tcPr marL="9525" marR="9144"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2248">
                <a:tc gridSpan="2">
                  <a:txBody>
                    <a:bodyPr/>
                    <a:lstStyle/>
                    <a:p>
                      <a:pPr algn="ctr" fontAlgn="ctr"/>
                      <a:r>
                        <a:rPr lang="en-US" sz="950" b="1" u="none" strike="noStrike" dirty="0" smtClean="0"/>
                        <a:t>Marital Status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Single (Never 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41.7%</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38.7%</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Divorced/Separated/Widowed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19.6%</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58593">
                <a:tc gridSpan="2">
                  <a:txBody>
                    <a:bodyPr/>
                    <a:lstStyle/>
                    <a:p>
                      <a:pPr algn="ctr" fontAlgn="ctr"/>
                      <a:r>
                        <a:rPr lang="en-US" sz="950" b="1" u="none" strike="noStrike" dirty="0" smtClean="0"/>
                        <a:t>Household Income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$30,000-$49,999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14.8%</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$50,000-$74,999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16.4%</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$75,000-$99,999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12.5%</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$100,000+</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31.4%</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1">
                <a:tc gridSpan="2">
                  <a:txBody>
                    <a:bodyPr/>
                    <a:lstStyle/>
                    <a:p>
                      <a:pPr algn="ctr" fontAlgn="ctr"/>
                      <a:r>
                        <a:rPr lang="en-US" sz="950" b="1" u="none" strike="noStrike" dirty="0" smtClean="0"/>
                        <a:t>Housing Units &amp; Family Type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 Owner Occupied Units</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48.9%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 of HH</a:t>
                      </a:r>
                      <a:r>
                        <a:rPr lang="en-US" sz="950" b="0" i="0" u="none" strike="noStrike" baseline="0" dirty="0" smtClean="0">
                          <a:solidFill>
                            <a:srgbClr val="000000"/>
                          </a:solidFill>
                          <a:effectLst/>
                          <a:latin typeface="Arial"/>
                        </a:rPr>
                        <a:t> with Children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30.3%</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Race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White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53.9%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Asian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19.6%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Black/African American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14.4%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Other</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12.1%</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Ethnicity</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Hispanic</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24.9%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85" name="Text Box 161"/>
          <p:cNvSpPr txBox="1">
            <a:spLocks noChangeArrowheads="1"/>
          </p:cNvSpPr>
          <p:nvPr/>
        </p:nvSpPr>
        <p:spPr bwMode="auto">
          <a:xfrm>
            <a:off x="228600" y="6172200"/>
            <a:ext cx="8606289" cy="276999"/>
          </a:xfrm>
          <a:prstGeom prst="rect">
            <a:avLst/>
          </a:prstGeom>
          <a:noFill/>
          <a:ln w="9525">
            <a:noFill/>
            <a:miter lim="800000"/>
            <a:headEnd/>
            <a:tailEnd/>
          </a:ln>
          <a:effectLst/>
        </p:spPr>
        <p:txBody>
          <a:bodyPr wrap="square">
            <a:spAutoFit/>
          </a:bodyPr>
          <a:lstStyle/>
          <a:p>
            <a:pPr eaLnBrk="0" hangingPunct="0">
              <a:defRPr/>
            </a:pPr>
            <a:r>
              <a:rPr lang="en-US" sz="600" dirty="0">
                <a:solidFill>
                  <a:prstClr val="black"/>
                </a:solidFill>
              </a:rPr>
              <a:t>*Internal Comcast Spotlight subscriber </a:t>
            </a:r>
            <a:r>
              <a:rPr lang="en-US" sz="600" dirty="0" smtClean="0">
                <a:solidFill>
                  <a:prstClr val="black"/>
                </a:solidFill>
              </a:rPr>
              <a:t>counts, Q1 2015, </a:t>
            </a:r>
            <a:r>
              <a:rPr lang="en-US" sz="600" dirty="0">
                <a:solidFill>
                  <a:prstClr val="black"/>
                </a:solidFill>
              </a:rPr>
              <a:t>adjusted to Nielsen FF Interconnect universe estimates, </a:t>
            </a:r>
            <a:r>
              <a:rPr lang="en-US" sz="600" dirty="0" smtClean="0">
                <a:solidFill>
                  <a:prstClr val="black"/>
                </a:solidFill>
              </a:rPr>
              <a:t>San Francisco DMA, February 2015. </a:t>
            </a:r>
          </a:p>
          <a:p>
            <a:pPr eaLnBrk="0" hangingPunct="0">
              <a:defRPr/>
            </a:pPr>
            <a:r>
              <a:rPr lang="en-US" sz="600" dirty="0" smtClean="0">
                <a:solidFill>
                  <a:prstClr val="black"/>
                </a:solidFill>
              </a:rPr>
              <a:t>Source</a:t>
            </a:r>
            <a:r>
              <a:rPr lang="en-US" sz="600" dirty="0">
                <a:solidFill>
                  <a:prstClr val="black"/>
                </a:solidFill>
              </a:rPr>
              <a:t>: </a:t>
            </a:r>
            <a:r>
              <a:rPr lang="en-US" sz="600" dirty="0" smtClean="0">
                <a:solidFill>
                  <a:prstClr val="black"/>
                </a:solidFill>
              </a:rPr>
              <a:t>2013 </a:t>
            </a:r>
            <a:r>
              <a:rPr lang="en-US" sz="600" dirty="0">
                <a:solidFill>
                  <a:prstClr val="black"/>
                </a:solidFill>
              </a:rPr>
              <a:t>American Community Survey, United States Census Bureau: </a:t>
            </a:r>
            <a:r>
              <a:rPr lang="en-US" sz="600" dirty="0" smtClean="0">
                <a:solidFill>
                  <a:prstClr val="black"/>
                </a:solidFill>
              </a:rPr>
              <a:t>2013, </a:t>
            </a:r>
            <a:r>
              <a:rPr lang="en-US" sz="600" dirty="0">
                <a:solidFill>
                  <a:prstClr val="black"/>
                </a:solidFill>
              </a:rPr>
              <a:t>Added to Rhiza for Media: </a:t>
            </a:r>
            <a:r>
              <a:rPr lang="en-US" sz="600" dirty="0" smtClean="0">
                <a:solidFill>
                  <a:prstClr val="black"/>
                </a:solidFill>
              </a:rPr>
              <a:t>2015-02-06. </a:t>
            </a:r>
            <a:r>
              <a:rPr lang="en-US" sz="600" dirty="0">
                <a:solidFill>
                  <a:prstClr val="black"/>
                </a:solidFill>
              </a:rPr>
              <a:t>Note: </a:t>
            </a:r>
            <a:r>
              <a:rPr lang="en-US" sz="600" dirty="0" smtClean="0">
                <a:solidFill>
                  <a:prstClr val="black"/>
                </a:solidFill>
              </a:rPr>
              <a:t>Marital Status Base = Adults 15+, Education Base = Adults 25+. Percentages </a:t>
            </a:r>
            <a:r>
              <a:rPr lang="en-US" sz="600" dirty="0">
                <a:solidFill>
                  <a:prstClr val="black"/>
                </a:solidFill>
              </a:rPr>
              <a:t>may not add to 100% due to rounding.</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292" y="152400"/>
            <a:ext cx="147403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532592" y="1326498"/>
            <a:ext cx="2552342" cy="4743765"/>
            <a:chOff x="6532592" y="1326498"/>
            <a:chExt cx="2552342" cy="4743765"/>
          </a:xfrm>
        </p:grpSpPr>
        <p:pic>
          <p:nvPicPr>
            <p:cNvPr id="128" name="Picture 6" descr="http://www.viacomaffiliate.com/ResourceDownloadServlet?fileid=72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56" t="23799" r="13112" b="22781"/>
            <a:stretch/>
          </p:blipFill>
          <p:spPr bwMode="auto">
            <a:xfrm>
              <a:off x="7884332" y="5243109"/>
              <a:ext cx="441778" cy="19345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16" t="1676" r="20979"/>
            <a:stretch/>
          </p:blipFill>
          <p:spPr>
            <a:xfrm>
              <a:off x="6918245" y="2875141"/>
              <a:ext cx="410737" cy="330135"/>
            </a:xfrm>
            <a:prstGeom prst="rect">
              <a:avLst/>
            </a:prstGeom>
          </p:spPr>
        </p:pic>
        <p:pic>
          <p:nvPicPr>
            <p:cNvPr id="223" name="Picture 80" descr="Nick Nit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1101" y="3038654"/>
              <a:ext cx="762197" cy="13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66" descr="F:\Mkt Staff\MarCom\z-BRAND RESOURCES and GUIDELINES\Logos and Icons\Network Logos\New_NGC_horz_CMYK_Black_cop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7284" y="4845994"/>
              <a:ext cx="517707" cy="1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322" descr="N:\NW\z - BRAND AND GRAPHIC RESOURCES\Logos and Icons\Network Logos\LMN_20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9527" y="4880324"/>
              <a:ext cx="410918" cy="20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115" descr="F:\Mkt Staff\MarCom\z-BRAND RESOURCES and GUIDELINES\Logos and Icons\Network Logos\NFL_Network_stack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5803" y="2893953"/>
              <a:ext cx="662107" cy="2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9" descr="MSNBC-gif.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70697" y="2548271"/>
              <a:ext cx="520903" cy="13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122" descr="MTV.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66802" y="2973533"/>
              <a:ext cx="282927" cy="1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93" descr="CNN.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7078" y="1768859"/>
              <a:ext cx="376787" cy="1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3" descr="C:\Users\lrice4603k\Desktop\TEMP\dec13\CNBC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85470" y="1718428"/>
              <a:ext cx="320328" cy="239178"/>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7" descr="Z:\Departments\Marketing\Open\Logos and Images\Comcast Sportsnet\ComcastSportsnet_CLR-NBCU.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82000" y="1766685"/>
              <a:ext cx="640053" cy="155839"/>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6" descr="Bravo.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23903" y="1327666"/>
              <a:ext cx="341608" cy="25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88" descr="Cartoon.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1740893"/>
              <a:ext cx="392227" cy="2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89" descr="CMT.png"/>
            <p:cNvPicPr>
              <a:picLocks noChangeAspect="1"/>
            </p:cNvPicPr>
            <p:nvPr/>
          </p:nvPicPr>
          <p:blipFill rotWithShape="1">
            <a:blip r:embed="rId18" cstate="print">
              <a:extLst>
                <a:ext uri="{28A0092B-C50C-407E-A947-70E740481C1C}">
                  <a14:useLocalDpi xmlns:a14="http://schemas.microsoft.com/office/drawing/2010/main" val="0"/>
                </a:ext>
              </a:extLst>
            </a:blip>
            <a:srcRect t="1" b="23571"/>
            <a:stretch/>
          </p:blipFill>
          <p:spPr bwMode="auto">
            <a:xfrm>
              <a:off x="7809143" y="4107317"/>
              <a:ext cx="441984" cy="19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12" descr="BET.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77830" y="4112212"/>
              <a:ext cx="560070" cy="186055"/>
            </a:xfrm>
            <a:prstGeom prst="rect">
              <a:avLst/>
            </a:prstGeom>
            <a:noFill/>
            <a:ln>
              <a:noFill/>
            </a:ln>
            <a:extLst/>
          </p:spPr>
        </p:pic>
        <p:pic>
          <p:nvPicPr>
            <p:cNvPr id="214" name="Picture 213" descr="cmdy_logo2011_small.pn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34561" y="1718428"/>
              <a:ext cx="347345" cy="305435"/>
            </a:xfrm>
            <a:prstGeom prst="rect">
              <a:avLst/>
            </a:prstGeom>
            <a:noFill/>
            <a:ln>
              <a:noFill/>
            </a:ln>
            <a:extLst/>
          </p:spPr>
        </p:pic>
        <p:pic>
          <p:nvPicPr>
            <p:cNvPr id="206" name="Picture 104" descr="ESPN.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19107" y="2178096"/>
              <a:ext cx="480940" cy="14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1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81775" y="2178096"/>
              <a:ext cx="252982" cy="17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 name="Picture 6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34200" y="2112405"/>
              <a:ext cx="101389" cy="26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208"/>
            <p:cNvPicPr/>
            <p:nvPr/>
          </p:nvPicPr>
          <p:blipFill>
            <a:blip r:embed="rId24">
              <a:extLst>
                <a:ext uri="{28A0092B-C50C-407E-A947-70E740481C1C}">
                  <a14:useLocalDpi xmlns:a14="http://schemas.microsoft.com/office/drawing/2010/main" val="0"/>
                </a:ext>
              </a:extLst>
            </a:blip>
            <a:stretch>
              <a:fillRect/>
            </a:stretch>
          </p:blipFill>
          <p:spPr>
            <a:xfrm>
              <a:off x="7629525" y="2155186"/>
              <a:ext cx="676275" cy="209550"/>
            </a:xfrm>
            <a:prstGeom prst="rect">
              <a:avLst/>
            </a:prstGeom>
          </p:spPr>
        </p:pic>
        <p:pic>
          <p:nvPicPr>
            <p:cNvPr id="202" name="Picture 120" descr="History.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08497" y="2498156"/>
              <a:ext cx="293525" cy="2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145" descr="F:\Mkt Staff\MarCom\z-BRAND RESOURCES and GUIDELINES\Logos and Icons\Network Logos\lifetime_2012_logo_stacked_rgb.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146547" y="2492040"/>
              <a:ext cx="214018" cy="2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p:nvPr/>
          </p:nvPicPr>
          <p:blipFill>
            <a:blip r:embed="rId27">
              <a:extLst>
                <a:ext uri="{28A0092B-C50C-407E-A947-70E740481C1C}">
                  <a14:useLocalDpi xmlns:a14="http://schemas.microsoft.com/office/drawing/2010/main" val="0"/>
                </a:ext>
              </a:extLst>
            </a:blip>
            <a:stretch>
              <a:fillRect/>
            </a:stretch>
          </p:blipFill>
          <p:spPr>
            <a:xfrm>
              <a:off x="8418184" y="4359085"/>
              <a:ext cx="666750" cy="285750"/>
            </a:xfrm>
            <a:prstGeom prst="rect">
              <a:avLst/>
            </a:prstGeom>
          </p:spPr>
        </p:pic>
        <p:pic>
          <p:nvPicPr>
            <p:cNvPr id="205" name="Picture 204"/>
            <p:cNvPicPr/>
            <p:nvPr/>
          </p:nvPicPr>
          <p:blipFill rotWithShape="1">
            <a:blip r:embed="rId28" cstate="print">
              <a:extLst>
                <a:ext uri="{28A0092B-C50C-407E-A947-70E740481C1C}">
                  <a14:useLocalDpi xmlns:a14="http://schemas.microsoft.com/office/drawing/2010/main" val="0"/>
                </a:ext>
              </a:extLst>
            </a:blip>
            <a:srcRect b="15142"/>
            <a:stretch/>
          </p:blipFill>
          <p:spPr>
            <a:xfrm>
              <a:off x="7021745" y="2477524"/>
              <a:ext cx="545465" cy="282575"/>
            </a:xfrm>
            <a:prstGeom prst="rect">
              <a:avLst/>
            </a:prstGeom>
          </p:spPr>
        </p:pic>
        <p:pic>
          <p:nvPicPr>
            <p:cNvPr id="200" name="Picture 19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426418" y="5886450"/>
              <a:ext cx="849667" cy="183813"/>
            </a:xfrm>
            <a:prstGeom prst="rect">
              <a:avLst/>
            </a:prstGeom>
          </p:spPr>
        </p:pic>
        <p:pic>
          <p:nvPicPr>
            <p:cNvPr id="201" name="Picture 200" descr="Weather.png"/>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644086" y="5547995"/>
              <a:ext cx="358140" cy="319405"/>
            </a:xfrm>
            <a:prstGeom prst="rect">
              <a:avLst/>
            </a:prstGeom>
            <a:noFill/>
            <a:ln>
              <a:noFill/>
            </a:ln>
            <a:extLst/>
          </p:spPr>
        </p:pic>
        <p:pic>
          <p:nvPicPr>
            <p:cNvPr id="198" name="Picture 124" descr="C:\Documents and Settings\nwales4181K\Desktop\tvland_logo_red.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724775" y="5608067"/>
              <a:ext cx="518147" cy="20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947237" y="3362189"/>
              <a:ext cx="401047" cy="19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347" descr="N:\NW\z - BRAND AND GRAPHIC RESOURCES\Logos and Icons\Network Logos\Food_2013.jpg"/>
            <p:cNvPicPr>
              <a:picLocks noChangeAspect="1" noChangeArrowheads="1"/>
            </p:cNvPicPr>
            <p:nvPr/>
          </p:nvPicPr>
          <p:blipFill>
            <a:blip r:embed="rId33" cstate="print">
              <a:extLst>
                <a:ext uri="{28A0092B-C50C-407E-A947-70E740481C1C}">
                  <a14:useLocalDpi xmlns:a14="http://schemas.microsoft.com/office/drawing/2010/main" val="0"/>
                </a:ext>
              </a:extLst>
            </a:blip>
            <a:srcRect l="30956" t="8916" r="22987" b="8122"/>
            <a:stretch>
              <a:fillRect/>
            </a:stretch>
          </p:blipFill>
          <p:spPr bwMode="auto">
            <a:xfrm>
              <a:off x="8362950" y="2118873"/>
              <a:ext cx="260292" cy="2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108" descr="Fox News.png"/>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29400" y="2543175"/>
              <a:ext cx="256818" cy="2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60"/>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062828" y="4438650"/>
              <a:ext cx="365612" cy="25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4" descr="C:\Users\lrice4603k\Desktop\TEMP\dec13\FX-Logo.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686800" y="2134757"/>
              <a:ext cx="311050" cy="18663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95"/>
            <p:cNvPicPr/>
            <p:nvPr/>
          </p:nvPicPr>
          <p:blipFill rotWithShape="1">
            <a:blip r:embed="rId37" cstate="print">
              <a:extLst>
                <a:ext uri="{28A0092B-C50C-407E-A947-70E740481C1C}">
                  <a14:useLocalDpi xmlns:a14="http://schemas.microsoft.com/office/drawing/2010/main" val="0"/>
                </a:ext>
              </a:extLst>
            </a:blip>
            <a:srcRect l="17013" t="31086" r="16418" b="34457"/>
            <a:stretch/>
          </p:blipFill>
          <p:spPr bwMode="auto">
            <a:xfrm>
              <a:off x="8347699" y="4086178"/>
              <a:ext cx="671195" cy="208280"/>
            </a:xfrm>
            <a:prstGeom prst="rect">
              <a:avLst/>
            </a:prstGeom>
            <a:noFill/>
            <a:ln>
              <a:noFill/>
            </a:ln>
            <a:extLst/>
          </p:spPr>
        </p:pic>
        <p:pic>
          <p:nvPicPr>
            <p:cNvPr id="197" name="Picture 196"/>
            <p:cNvPicPr/>
            <p:nvPr/>
          </p:nvPicPr>
          <p:blipFill>
            <a:blip r:embed="rId38" cstate="print">
              <a:extLst>
                <a:ext uri="{28A0092B-C50C-407E-A947-70E740481C1C}">
                  <a14:useLocalDpi xmlns:a14="http://schemas.microsoft.com/office/drawing/2010/main" val="0"/>
                </a:ext>
              </a:extLst>
            </a:blip>
            <a:stretch>
              <a:fillRect/>
            </a:stretch>
          </p:blipFill>
          <p:spPr>
            <a:xfrm>
              <a:off x="7868034" y="4466612"/>
              <a:ext cx="533016" cy="141605"/>
            </a:xfrm>
            <a:prstGeom prst="rect">
              <a:avLst/>
            </a:prstGeom>
          </p:spPr>
        </p:pic>
        <p:pic>
          <p:nvPicPr>
            <p:cNvPr id="188" name="Picture 83" descr="A&amp;E.png"/>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601425" y="1362669"/>
              <a:ext cx="334941" cy="17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4" descr="Adult Swim.png"/>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573277" y="1394033"/>
              <a:ext cx="480940" cy="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421" descr="N:\NW\z - BRAND AND GRAPHIC RESOURCES\Logos and Icons\Network Logos\AMC_LOGO.jpg"/>
            <p:cNvPicPr>
              <a:picLocks noChangeAspect="1" noChangeArrowheads="1"/>
            </p:cNvPicPr>
            <p:nvPr/>
          </p:nvPicPr>
          <p:blipFill>
            <a:blip r:embed="rId41" cstate="print">
              <a:extLst>
                <a:ext uri="{28A0092B-C50C-407E-A947-70E740481C1C}">
                  <a14:useLocalDpi xmlns:a14="http://schemas.microsoft.com/office/drawing/2010/main" val="0"/>
                </a:ext>
              </a:extLst>
            </a:blip>
            <a:srcRect r="50000"/>
            <a:stretch>
              <a:fillRect/>
            </a:stretch>
          </p:blipFill>
          <p:spPr bwMode="auto">
            <a:xfrm>
              <a:off x="8121313" y="1326498"/>
              <a:ext cx="365412" cy="2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90"/>
            <p:cNvPicPr/>
            <p:nvPr/>
          </p:nvPicPr>
          <p:blipFill>
            <a:blip r:embed="rId42">
              <a:extLst>
                <a:ext uri="{28A0092B-C50C-407E-A947-70E740481C1C}">
                  <a14:useLocalDpi xmlns:a14="http://schemas.microsoft.com/office/drawing/2010/main" val="0"/>
                </a:ext>
              </a:extLst>
            </a:blip>
            <a:stretch>
              <a:fillRect/>
            </a:stretch>
          </p:blipFill>
          <p:spPr>
            <a:xfrm>
              <a:off x="6609220" y="4086178"/>
              <a:ext cx="476250" cy="238125"/>
            </a:xfrm>
            <a:prstGeom prst="rect">
              <a:avLst/>
            </a:prstGeom>
          </p:spPr>
        </p:pic>
        <p:pic>
          <p:nvPicPr>
            <p:cNvPr id="186" name="Picture 2" descr="F:\Mkt Staff\MarCom\z-BRAND RESOURCES and GUIDELINES\Logos and Icons\Network Logos\PAC-12networks_shield_noboarder.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352217" y="5203169"/>
              <a:ext cx="385683" cy="2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18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471707" y="4810172"/>
              <a:ext cx="596093" cy="254073"/>
            </a:xfrm>
            <a:prstGeom prst="rect">
              <a:avLst/>
            </a:prstGeom>
          </p:spPr>
        </p:pic>
        <p:pic>
          <p:nvPicPr>
            <p:cNvPr id="182" name="Picture 1"/>
            <p:cNvPicPr>
              <a:picLocks noChangeAspect="1"/>
            </p:cNvPicPr>
            <p:nvPr/>
          </p:nvPicPr>
          <p:blipFill rotWithShape="1">
            <a:blip r:embed="rId45">
              <a:extLst>
                <a:ext uri="{28A0092B-C50C-407E-A947-70E740481C1C}">
                  <a14:useLocalDpi xmlns:a14="http://schemas.microsoft.com/office/drawing/2010/main" val="0"/>
                </a:ext>
              </a:extLst>
            </a:blip>
            <a:srcRect b="16462"/>
            <a:stretch/>
          </p:blipFill>
          <p:spPr bwMode="auto">
            <a:xfrm>
              <a:off x="7546282" y="3343593"/>
              <a:ext cx="336520" cy="2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182"/>
            <p:cNvPicPr/>
            <p:nvPr/>
          </p:nvPicPr>
          <p:blipFill>
            <a:blip r:embed="rId46" cstate="print">
              <a:extLst>
                <a:ext uri="{28A0092B-C50C-407E-A947-70E740481C1C}">
                  <a14:useLocalDpi xmlns:a14="http://schemas.microsoft.com/office/drawing/2010/main" val="0"/>
                </a:ext>
              </a:extLst>
            </a:blip>
            <a:stretch>
              <a:fillRect/>
            </a:stretch>
          </p:blipFill>
          <p:spPr>
            <a:xfrm>
              <a:off x="8458200" y="5196797"/>
              <a:ext cx="434975" cy="314960"/>
            </a:xfrm>
            <a:prstGeom prst="rect">
              <a:avLst/>
            </a:prstGeom>
          </p:spPr>
        </p:pic>
        <p:pic>
          <p:nvPicPr>
            <p:cNvPr id="184" name="Picture 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659336" y="3352800"/>
              <a:ext cx="248970" cy="27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 name="Picture 184"/>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025186" y="3370809"/>
              <a:ext cx="451451" cy="222492"/>
            </a:xfrm>
            <a:prstGeom prst="rect">
              <a:avLst/>
            </a:prstGeom>
          </p:spPr>
        </p:pic>
        <p:pic>
          <p:nvPicPr>
            <p:cNvPr id="164" name="Picture 163"/>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067018" y="1361566"/>
              <a:ext cx="396126" cy="154489"/>
            </a:xfrm>
            <a:prstGeom prst="rect">
              <a:avLst/>
            </a:prstGeom>
          </p:spPr>
        </p:pic>
        <p:pic>
          <p:nvPicPr>
            <p:cNvPr id="165" name="Picture 16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571840" y="4877419"/>
              <a:ext cx="442105" cy="206725"/>
            </a:xfrm>
            <a:prstGeom prst="rect">
              <a:avLst/>
            </a:prstGeom>
          </p:spPr>
        </p:pic>
        <p:pic>
          <p:nvPicPr>
            <p:cNvPr id="166" name="Picture 8" descr="http://atlas/tssp/marketing/Images1/Logos%20-%20Network%20PNG%20files/Oxygen_2014.png"/>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l="-661" t="36947" r="661" b="30568"/>
            <a:stretch/>
          </p:blipFill>
          <p:spPr bwMode="auto">
            <a:xfrm>
              <a:off x="6668100" y="5258719"/>
              <a:ext cx="551250" cy="17907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0" descr="http://atlas/tssp/marketing/Images1/Logos%20-%20Network%20PNG%20files/trutv_navy_2014.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082914" y="5604149"/>
              <a:ext cx="538947" cy="20709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2" descr="http://atlas/tssp/marketing/Images1/Logos%20-%20Network%20PNG%20files/USA_Orange_2014.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8438746" y="3361736"/>
              <a:ext cx="476654" cy="21163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4" descr="http://atlas/tssp/marketing/Images1/Logos%20-%20Network%20PNG%20files/vh1_2014.pn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389188" y="5621411"/>
              <a:ext cx="500671" cy="192967"/>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6590211" y="4429125"/>
              <a:ext cx="405364" cy="244686"/>
            </a:xfrm>
            <a:prstGeom prst="rect">
              <a:avLst/>
            </a:prstGeom>
          </p:spPr>
        </p:pic>
        <p:pic>
          <p:nvPicPr>
            <p:cNvPr id="126" name="Picture 200"/>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7493283" y="4404677"/>
              <a:ext cx="318356" cy="27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3"/>
            <p:cNvPicPr>
              <a:picLocks noChangeAspect="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7546282" y="4818062"/>
              <a:ext cx="30345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79" descr="Nick.gif"/>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8077200" y="2874342"/>
              <a:ext cx="975779" cy="15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09756" y="3720584"/>
              <a:ext cx="1976823" cy="276999"/>
            </a:xfrm>
            <a:prstGeom prst="rect">
              <a:avLst/>
            </a:prstGeom>
            <a:noFill/>
          </p:spPr>
          <p:txBody>
            <a:bodyPr wrap="none" rtlCol="0">
              <a:spAutoFit/>
            </a:bodyPr>
            <a:lstStyle/>
            <a:p>
              <a:r>
                <a:rPr lang="en-US" sz="1200" i="1" dirty="0" smtClean="0"/>
                <a:t>Exclusive </a:t>
              </a:r>
              <a:r>
                <a:rPr lang="en-US" sz="1200" i="1" dirty="0" err="1" smtClean="0"/>
                <a:t>Xfinity</a:t>
              </a:r>
              <a:r>
                <a:rPr lang="en-US" sz="1200" i="1" dirty="0" smtClean="0"/>
                <a:t> Networks</a:t>
              </a:r>
              <a:endParaRPr lang="en-US" sz="1200" i="1" dirty="0"/>
            </a:p>
          </p:txBody>
        </p:sp>
        <p:sp>
          <p:nvSpPr>
            <p:cNvPr id="3" name="Rectangle 2"/>
            <p:cNvSpPr/>
            <p:nvPr/>
          </p:nvSpPr>
          <p:spPr>
            <a:xfrm>
              <a:off x="6532592" y="3720584"/>
              <a:ext cx="2535207" cy="23496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8526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9919" y="0"/>
            <a:ext cx="4110681" cy="867103"/>
          </a:xfrm>
          <a:ln>
            <a:noFill/>
          </a:ln>
        </p:spPr>
        <p:txBody>
          <a:bodyPr>
            <a:normAutofit/>
          </a:bodyPr>
          <a:lstStyle/>
          <a:p>
            <a:r>
              <a:rPr lang="en-US" b="1" dirty="0" smtClean="0">
                <a:solidFill>
                  <a:schemeClr val="tx1"/>
                </a:solidFill>
              </a:rPr>
              <a:t>Contra Costa Plus </a:t>
            </a:r>
            <a:r>
              <a:rPr lang="en-US" sz="1100" b="0" dirty="0" err="1" smtClean="0">
                <a:solidFill>
                  <a:srgbClr val="C0504D"/>
                </a:solidFill>
              </a:rPr>
              <a:t>syscode</a:t>
            </a:r>
            <a:r>
              <a:rPr lang="en-US" sz="1100" b="0" dirty="0" smtClean="0">
                <a:solidFill>
                  <a:srgbClr val="C0504D"/>
                </a:solidFill>
              </a:rPr>
              <a:t> 9422</a:t>
            </a:r>
            <a:r>
              <a:rPr lang="en-US" sz="1100" dirty="0" smtClean="0">
                <a:solidFill>
                  <a:srgbClr val="C0504D"/>
                </a:solidFill>
              </a:rPr>
              <a:t/>
            </a:r>
            <a:br>
              <a:rPr lang="en-US" sz="1100" dirty="0" smtClean="0">
                <a:solidFill>
                  <a:srgbClr val="C0504D"/>
                </a:solidFill>
              </a:rPr>
            </a:br>
            <a:r>
              <a:rPr lang="en-US" sz="2400" b="0" dirty="0" smtClean="0">
                <a:solidFill>
                  <a:schemeClr val="tx1"/>
                </a:solidFill>
              </a:rPr>
              <a:t>Advertising Area Profile</a:t>
            </a:r>
            <a:endParaRPr lang="en-US" sz="2400" b="0"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54" t="5261" r="27392" b="5046"/>
          <a:stretch/>
        </p:blipFill>
        <p:spPr>
          <a:xfrm>
            <a:off x="0" y="885825"/>
            <a:ext cx="3655423" cy="3977635"/>
          </a:xfrm>
          <a:prstGeom prst="rect">
            <a:avLst/>
          </a:prstGeom>
          <a:ln>
            <a:solidFill>
              <a:srgbClr val="C0504D"/>
            </a:solidFill>
          </a:ln>
        </p:spPr>
      </p:pic>
      <p:sp>
        <p:nvSpPr>
          <p:cNvPr id="259" name="TextBox 258"/>
          <p:cNvSpPr txBox="1"/>
          <p:nvPr/>
        </p:nvSpPr>
        <p:spPr>
          <a:xfrm>
            <a:off x="952500" y="5314890"/>
            <a:ext cx="1714500" cy="553998"/>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prstClr val="black"/>
                </a:solidFill>
              </a:rPr>
              <a:t>Concord</a:t>
            </a:r>
          </a:p>
          <a:p>
            <a:pPr marL="285750" indent="-285750">
              <a:buFont typeface="Arial" panose="020B0604020202020204" pitchFamily="34" charset="0"/>
              <a:buChar char="•"/>
            </a:pPr>
            <a:r>
              <a:rPr lang="en-US" sz="1000" dirty="0" smtClean="0">
                <a:solidFill>
                  <a:prstClr val="black"/>
                </a:solidFill>
              </a:rPr>
              <a:t>Walnut Creek</a:t>
            </a:r>
          </a:p>
          <a:p>
            <a:pPr marL="285750" indent="-285750">
              <a:buFont typeface="Arial" panose="020B0604020202020204" pitchFamily="34" charset="0"/>
              <a:buChar char="•"/>
            </a:pPr>
            <a:r>
              <a:rPr lang="en-US" sz="1000" dirty="0" smtClean="0">
                <a:solidFill>
                  <a:prstClr val="black"/>
                </a:solidFill>
              </a:rPr>
              <a:t>Clyde</a:t>
            </a:r>
          </a:p>
        </p:txBody>
      </p:sp>
      <p:sp>
        <p:nvSpPr>
          <p:cNvPr id="65" name="TextBox 64"/>
          <p:cNvSpPr txBox="1"/>
          <p:nvPr/>
        </p:nvSpPr>
        <p:spPr>
          <a:xfrm>
            <a:off x="6532591" y="5638800"/>
            <a:ext cx="2430733" cy="507831"/>
          </a:xfrm>
          <a:prstGeom prst="rect">
            <a:avLst/>
          </a:prstGeom>
          <a:solidFill>
            <a:srgbClr val="C0504D"/>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900" b="1" dirty="0">
                <a:solidFill>
                  <a:schemeClr val="bg1"/>
                </a:solidFill>
                <a:ea typeface="Times New Roman"/>
                <a:cs typeface="Times New Roman"/>
              </a:rPr>
              <a:t>Comcast Spotlight is proud to be the </a:t>
            </a:r>
            <a:r>
              <a:rPr lang="en-US" sz="900" b="1" dirty="0" smtClean="0"/>
              <a:t>Representative for Wave Broadband </a:t>
            </a:r>
          </a:p>
          <a:p>
            <a:pPr algn="ctr"/>
            <a:r>
              <a:rPr lang="en-US" sz="900" b="1" dirty="0" smtClean="0"/>
              <a:t>Ad Sales</a:t>
            </a:r>
            <a:endParaRPr lang="en-US" sz="900" b="1" dirty="0"/>
          </a:p>
        </p:txBody>
      </p:sp>
      <p:sp>
        <p:nvSpPr>
          <p:cNvPr id="79" name="Rectangle 78"/>
          <p:cNvSpPr/>
          <p:nvPr/>
        </p:nvSpPr>
        <p:spPr>
          <a:xfrm>
            <a:off x="6532592" y="870857"/>
            <a:ext cx="2482676" cy="3017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Available Networks</a:t>
            </a:r>
            <a:endParaRPr lang="en-US" sz="1400" b="1" dirty="0">
              <a:solidFill>
                <a:schemeClr val="bg1"/>
              </a:solidFill>
            </a:endParaRPr>
          </a:p>
        </p:txBody>
      </p:sp>
      <p:sp>
        <p:nvSpPr>
          <p:cNvPr id="94" name="Rectangle 93"/>
          <p:cNvSpPr>
            <a:spLocks noChangeArrowheads="1"/>
          </p:cNvSpPr>
          <p:nvPr/>
        </p:nvSpPr>
        <p:spPr bwMode="auto">
          <a:xfrm>
            <a:off x="217929" y="6400800"/>
            <a:ext cx="8697471" cy="477054"/>
          </a:xfrm>
          <a:prstGeom prst="rect">
            <a:avLst/>
          </a:prstGeom>
          <a:noFill/>
          <a:ln w="9525">
            <a:noFill/>
            <a:miter lim="800000"/>
            <a:headEnd/>
            <a:tailEnd/>
          </a:ln>
        </p:spPr>
        <p:txBody>
          <a:bodyPr wrap="square">
            <a:spAutoFit/>
          </a:bodyPr>
          <a:lstStyle/>
          <a:p>
            <a:pPr algn="just"/>
            <a:r>
              <a:rPr lang="en-US" sz="500" dirty="0">
                <a:solidFill>
                  <a:schemeClr val="tx1">
                    <a:lumMod val="50000"/>
                    <a:lumOff val="50000"/>
                  </a:schemeClr>
                </a:solidFill>
              </a:rPr>
              <a:t>* DISCLOSURES:  The number of subscribing homes receiving advertisements on any cable network is an estimate and may vary by geographic areas and other factors.  Any statement of (1) the number of subscribing homes receiving an advertisement and (2) audience estimates are based either on the NCC methodology which utilizes either Nielsen carriage &amp; insertion Universe Estimates or adjusts internal carriage/insertion sub counts by the Nielsen full footprint Interconnect Universe Estimate.  Zone estimates are generated by using Nielsen Interconnect Universe Estimates, adjusted on a pro rata basis by internal subscriber counts by zone. Estimates may contain impressions outside the home DMA.  The number of homes capable of accessing VOD and interactive TV advertising content is an estimate and may vary by the number of homes actually subscribing to digital cable service and other factors.  Current Nielsen audience reporting methodology does not provide the ability to adjust audience estimates for HD simulcast programming for non-insertion. The company may not have the capability to insert on HD simulcast networks or to enable interactive overlays on HD simulcast networks.  For more information please contact your Advertising Sales Executive.</a:t>
            </a:r>
          </a:p>
        </p:txBody>
      </p:sp>
      <p:sp>
        <p:nvSpPr>
          <p:cNvPr id="68" name="TextBox 67"/>
          <p:cNvSpPr txBox="1"/>
          <p:nvPr/>
        </p:nvSpPr>
        <p:spPr>
          <a:xfrm>
            <a:off x="3889248" y="1493092"/>
            <a:ext cx="2414016" cy="307777"/>
          </a:xfrm>
          <a:prstGeom prst="rect">
            <a:avLst/>
          </a:prstGeom>
          <a:solidFill>
            <a:srgbClr val="C0504D"/>
          </a:solidFill>
        </p:spPr>
        <p:txBody>
          <a:bodyPr wrap="square" rtlCol="0">
            <a:spAutoFit/>
          </a:bodyPr>
          <a:lstStyle/>
          <a:p>
            <a:pPr algn="ctr"/>
            <a:r>
              <a:rPr lang="en-US" sz="1400" b="1" dirty="0" smtClean="0">
                <a:solidFill>
                  <a:schemeClr val="bg1"/>
                </a:solidFill>
              </a:rPr>
              <a:t>Demographic Profile</a:t>
            </a:r>
            <a:endParaRPr lang="en-US" sz="1400" b="1" dirty="0">
              <a:solidFill>
                <a:schemeClr val="bg1"/>
              </a:solidFill>
            </a:endParaRPr>
          </a:p>
        </p:txBody>
      </p:sp>
      <p:sp>
        <p:nvSpPr>
          <p:cNvPr id="71" name="TextBox 70"/>
          <p:cNvSpPr txBox="1"/>
          <p:nvPr/>
        </p:nvSpPr>
        <p:spPr>
          <a:xfrm>
            <a:off x="4380331" y="1143000"/>
            <a:ext cx="1410869" cy="369332"/>
          </a:xfrm>
          <a:prstGeom prst="rect">
            <a:avLst/>
          </a:prstGeom>
          <a:noFill/>
          <a:ln>
            <a:noFill/>
          </a:ln>
        </p:spPr>
        <p:txBody>
          <a:bodyPr wrap="square" rtlCol="0">
            <a:spAutoFit/>
          </a:bodyPr>
          <a:lstStyle/>
          <a:p>
            <a:pPr algn="ctr"/>
            <a:r>
              <a:rPr lang="en-US" b="1" dirty="0" smtClean="0"/>
              <a:t>19,210</a:t>
            </a:r>
          </a:p>
        </p:txBody>
      </p:sp>
      <p:graphicFrame>
        <p:nvGraphicFramePr>
          <p:cNvPr id="69" name="Table 68"/>
          <p:cNvGraphicFramePr>
            <a:graphicFrameLocks noGrp="1"/>
          </p:cNvGraphicFramePr>
          <p:nvPr>
            <p:extLst>
              <p:ext uri="{D42A27DB-BD31-4B8C-83A1-F6EECF244321}">
                <p14:modId xmlns:p14="http://schemas.microsoft.com/office/powerpoint/2010/main" val="3493834719"/>
              </p:ext>
            </p:extLst>
          </p:nvPr>
        </p:nvGraphicFramePr>
        <p:xfrm>
          <a:off x="3886200" y="1801368"/>
          <a:ext cx="2417064" cy="4276933"/>
        </p:xfrm>
        <a:graphic>
          <a:graphicData uri="http://schemas.openxmlformats.org/drawingml/2006/table">
            <a:tbl>
              <a:tblPr>
                <a:tableStyleId>{5940675A-B579-460E-94D1-54222C63F5DA}</a:tableStyleId>
              </a:tblPr>
              <a:tblGrid>
                <a:gridCol w="1794670"/>
                <a:gridCol w="622394"/>
              </a:tblGrid>
              <a:tr h="152400">
                <a:tc gridSpan="2">
                  <a:txBody>
                    <a:bodyPr/>
                    <a:lstStyle/>
                    <a:p>
                      <a:pPr algn="ctr" fontAlgn="ctr"/>
                      <a:r>
                        <a:rPr lang="en-US" sz="950" b="1" u="none" strike="noStrike" dirty="0" smtClean="0"/>
                        <a:t>Age Groups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Persons 17 and under</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21.6%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18-34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21.2%</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35-54</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28.3%</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Adults 55+</a:t>
                      </a:r>
                      <a:endParaRPr lang="en-US" sz="950" b="0" i="0" u="none" strike="noStrike" dirty="0">
                        <a:solidFill>
                          <a:srgbClr val="000000"/>
                        </a:solidFill>
                        <a:effectLst/>
                        <a:latin typeface="Arial"/>
                      </a:endParaRPr>
                    </a:p>
                  </a:txBody>
                  <a:tcPr marL="82296"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28.9%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975">
                <a:tc gridSpan="2">
                  <a:txBody>
                    <a:bodyPr/>
                    <a:lstStyle/>
                    <a:p>
                      <a:pPr algn="ctr" fontAlgn="ctr"/>
                      <a:r>
                        <a:rPr lang="en-US" sz="950" b="1" u="none" strike="noStrike" dirty="0" smtClean="0"/>
                        <a:t>Education</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Attended/Graduated College/Post Graduate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71.7%</a:t>
                      </a:r>
                      <a:endParaRPr lang="en-US" sz="950" b="0" i="0" u="none" strike="noStrike" dirty="0">
                        <a:solidFill>
                          <a:srgbClr val="000000"/>
                        </a:solidFill>
                        <a:effectLst/>
                        <a:latin typeface="Arial"/>
                      </a:endParaRPr>
                    </a:p>
                  </a:txBody>
                  <a:tcPr marL="9525" marR="9144"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2248">
                <a:tc gridSpan="2">
                  <a:txBody>
                    <a:bodyPr/>
                    <a:lstStyle/>
                    <a:p>
                      <a:pPr algn="ctr" fontAlgn="ctr"/>
                      <a:r>
                        <a:rPr lang="en-US" sz="950" b="1" u="none" strike="noStrike" dirty="0" smtClean="0"/>
                        <a:t>Marital Status</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Single (Never 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29.3%</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Married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49.0%</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Divorced/Separated/Widowed</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21.7%</a:t>
                      </a:r>
                      <a:endParaRPr lang="en-US" sz="950" b="0" i="0" u="none" strike="noStrike" kern="1200" dirty="0">
                        <a:solidFill>
                          <a:srgbClr val="000000"/>
                        </a:solidFill>
                        <a:effectLst/>
                        <a:latin typeface="Arial"/>
                        <a:ea typeface="+mn-ea"/>
                        <a:cs typeface="+mn-cs"/>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58593">
                <a:tc gridSpan="2">
                  <a:txBody>
                    <a:bodyPr/>
                    <a:lstStyle/>
                    <a:p>
                      <a:pPr algn="ctr" fontAlgn="ctr"/>
                      <a:r>
                        <a:rPr lang="en-US" sz="950" b="1" u="none" strike="noStrike" dirty="0" smtClean="0"/>
                        <a:t>Household Income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$30,000-$49,999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14.8%</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$50,000-$74,999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17.7%</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$75,000-$99,999</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12.5%</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$100,000+</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950" b="0" i="0" u="none" strike="noStrike" kern="1200" smtClean="0">
                          <a:solidFill>
                            <a:srgbClr val="000000"/>
                          </a:solidFill>
                          <a:effectLst/>
                          <a:latin typeface="Arial"/>
                          <a:ea typeface="+mn-ea"/>
                          <a:cs typeface="+mn-cs"/>
                        </a:rPr>
                        <a:t>35.9%</a:t>
                      </a:r>
                      <a:endParaRPr lang="en-US" sz="950" b="0" i="0" u="none" strike="noStrike" kern="1200" dirty="0">
                        <a:solidFill>
                          <a:srgbClr val="000000"/>
                        </a:solidFill>
                        <a:effectLst/>
                        <a:latin typeface="Arial"/>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1">
                <a:tc gridSpan="2">
                  <a:txBody>
                    <a:bodyPr/>
                    <a:lstStyle/>
                    <a:p>
                      <a:pPr algn="ctr" fontAlgn="ctr"/>
                      <a:r>
                        <a:rPr lang="en-US" sz="950" b="1" u="none" strike="noStrike" dirty="0" smtClean="0"/>
                        <a:t>Housing Units &amp; Family Type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 Owner Occupied Units</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59.9%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 of HH</a:t>
                      </a:r>
                      <a:r>
                        <a:rPr lang="en-US" sz="950" b="0" i="0" u="none" strike="noStrike" baseline="0" dirty="0" smtClean="0">
                          <a:solidFill>
                            <a:srgbClr val="000000"/>
                          </a:solidFill>
                          <a:effectLst/>
                          <a:latin typeface="Arial"/>
                        </a:rPr>
                        <a:t> with Children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30.9%</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Race</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White</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73.5%</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Asian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11.6%</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Black/African American</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3.2%</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a:txBody>
                    <a:bodyPr/>
                    <a:lstStyle/>
                    <a:p>
                      <a:pPr algn="l" fontAlgn="b"/>
                      <a:r>
                        <a:rPr lang="en-US" sz="950" b="0" i="0" u="none" strike="noStrike" dirty="0" smtClean="0">
                          <a:solidFill>
                            <a:srgbClr val="000000"/>
                          </a:solidFill>
                          <a:effectLst/>
                          <a:latin typeface="Arial"/>
                        </a:rPr>
                        <a:t>Other</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smtClean="0">
                          <a:solidFill>
                            <a:srgbClr val="000000"/>
                          </a:solidFill>
                          <a:effectLst/>
                          <a:latin typeface="Arial"/>
                        </a:rPr>
                        <a:t>11.7%</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49383">
                <a:tc gridSpan="2">
                  <a:txBody>
                    <a:bodyPr/>
                    <a:lstStyle/>
                    <a:p>
                      <a:pPr algn="ctr" fontAlgn="ctr"/>
                      <a:r>
                        <a:rPr lang="en-US" sz="950" b="1" u="none" strike="noStrike" dirty="0" smtClean="0"/>
                        <a:t>Ethnicity</a:t>
                      </a:r>
                      <a:endParaRPr lang="en-US" sz="950" b="1" i="0" u="none" strike="noStrike" dirty="0">
                        <a:solidFill>
                          <a:srgbClr val="FFFFFF"/>
                        </a:solidFill>
                        <a:latin typeface="Calibri"/>
                      </a:endParaRPr>
                    </a:p>
                  </a:txBody>
                  <a:tcPr marL="7937" marR="7937" marT="793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149383">
                <a:tc>
                  <a:txBody>
                    <a:bodyPr/>
                    <a:lstStyle/>
                    <a:p>
                      <a:pPr algn="l" fontAlgn="b"/>
                      <a:r>
                        <a:rPr lang="en-US" sz="950" b="0" i="0" u="none" strike="noStrike" dirty="0" smtClean="0">
                          <a:solidFill>
                            <a:srgbClr val="000000"/>
                          </a:solidFill>
                          <a:effectLst/>
                          <a:latin typeface="Arial"/>
                        </a:rPr>
                        <a:t>Hispanic</a:t>
                      </a:r>
                      <a:endParaRPr lang="en-US" sz="950" b="0" i="0" u="none" strike="noStrike" dirty="0">
                        <a:solidFill>
                          <a:srgbClr val="000000"/>
                        </a:solidFill>
                        <a:effectLst/>
                        <a:latin typeface="Arial"/>
                      </a:endParaRPr>
                    </a:p>
                  </a:txBody>
                  <a:tcPr marL="857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950" b="0" i="0" u="none" strike="noStrike" dirty="0" smtClean="0">
                          <a:solidFill>
                            <a:srgbClr val="000000"/>
                          </a:solidFill>
                          <a:effectLst/>
                          <a:latin typeface="Arial"/>
                        </a:rPr>
                        <a:t>22.4%</a:t>
                      </a:r>
                      <a:endParaRPr lang="en-US" sz="950" b="0" i="0" u="none" strike="noStrike" dirty="0">
                        <a:solidFill>
                          <a:srgbClr val="000000"/>
                        </a:solidFill>
                        <a:effectLst/>
                        <a:latin typeface="Arial"/>
                      </a:endParaRPr>
                    </a:p>
                  </a:txBody>
                  <a:tcPr marL="9525" marR="9144"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0" name="Text Box 161"/>
          <p:cNvSpPr txBox="1">
            <a:spLocks noChangeArrowheads="1"/>
          </p:cNvSpPr>
          <p:nvPr/>
        </p:nvSpPr>
        <p:spPr bwMode="auto">
          <a:xfrm>
            <a:off x="228600" y="6172200"/>
            <a:ext cx="8606289" cy="276999"/>
          </a:xfrm>
          <a:prstGeom prst="rect">
            <a:avLst/>
          </a:prstGeom>
          <a:noFill/>
          <a:ln w="9525">
            <a:noFill/>
            <a:miter lim="800000"/>
            <a:headEnd/>
            <a:tailEnd/>
          </a:ln>
          <a:effectLst/>
        </p:spPr>
        <p:txBody>
          <a:bodyPr wrap="square">
            <a:spAutoFit/>
          </a:bodyPr>
          <a:lstStyle/>
          <a:p>
            <a:pPr eaLnBrk="0" hangingPunct="0">
              <a:defRPr/>
            </a:pPr>
            <a:r>
              <a:rPr lang="en-US" sz="600" dirty="0">
                <a:solidFill>
                  <a:prstClr val="black"/>
                </a:solidFill>
              </a:rPr>
              <a:t>*Internal Comcast Spotlight subscriber </a:t>
            </a:r>
            <a:r>
              <a:rPr lang="en-US" sz="600" dirty="0" smtClean="0">
                <a:solidFill>
                  <a:prstClr val="black"/>
                </a:solidFill>
              </a:rPr>
              <a:t>counts, Q1 2015, </a:t>
            </a:r>
            <a:r>
              <a:rPr lang="en-US" sz="600" dirty="0">
                <a:solidFill>
                  <a:prstClr val="black"/>
                </a:solidFill>
              </a:rPr>
              <a:t>adjusted to Nielsen FF Interconnect universe estimates, </a:t>
            </a:r>
            <a:r>
              <a:rPr lang="en-US" sz="600" dirty="0" smtClean="0">
                <a:solidFill>
                  <a:prstClr val="black"/>
                </a:solidFill>
              </a:rPr>
              <a:t>San Francisco DMA, February 2015. </a:t>
            </a:r>
          </a:p>
          <a:p>
            <a:pPr eaLnBrk="0" hangingPunct="0">
              <a:defRPr/>
            </a:pPr>
            <a:r>
              <a:rPr lang="en-US" sz="600" dirty="0" smtClean="0">
                <a:solidFill>
                  <a:prstClr val="black"/>
                </a:solidFill>
              </a:rPr>
              <a:t>Source</a:t>
            </a:r>
            <a:r>
              <a:rPr lang="en-US" sz="600" dirty="0">
                <a:solidFill>
                  <a:prstClr val="black"/>
                </a:solidFill>
              </a:rPr>
              <a:t>: </a:t>
            </a:r>
            <a:r>
              <a:rPr lang="en-US" sz="600" dirty="0" smtClean="0">
                <a:solidFill>
                  <a:prstClr val="black"/>
                </a:solidFill>
              </a:rPr>
              <a:t>2013 </a:t>
            </a:r>
            <a:r>
              <a:rPr lang="en-US" sz="600" dirty="0">
                <a:solidFill>
                  <a:prstClr val="black"/>
                </a:solidFill>
              </a:rPr>
              <a:t>American Community Survey, United States Census Bureau: </a:t>
            </a:r>
            <a:r>
              <a:rPr lang="en-US" sz="600" dirty="0" smtClean="0">
                <a:solidFill>
                  <a:prstClr val="black"/>
                </a:solidFill>
              </a:rPr>
              <a:t>2013, </a:t>
            </a:r>
            <a:r>
              <a:rPr lang="en-US" sz="600" dirty="0">
                <a:solidFill>
                  <a:prstClr val="black"/>
                </a:solidFill>
              </a:rPr>
              <a:t>Added to Rhiza for Media: </a:t>
            </a:r>
            <a:r>
              <a:rPr lang="en-US" sz="600" dirty="0" smtClean="0">
                <a:solidFill>
                  <a:prstClr val="black"/>
                </a:solidFill>
              </a:rPr>
              <a:t>2015-02-06. </a:t>
            </a:r>
            <a:r>
              <a:rPr lang="en-US" sz="600" dirty="0">
                <a:solidFill>
                  <a:prstClr val="black"/>
                </a:solidFill>
              </a:rPr>
              <a:t>Note: </a:t>
            </a:r>
            <a:r>
              <a:rPr lang="en-US" sz="600" dirty="0" smtClean="0">
                <a:solidFill>
                  <a:prstClr val="black"/>
                </a:solidFill>
              </a:rPr>
              <a:t>Marital Status Base = Adults 15+, Education Base = Adults 25+. Percentages </a:t>
            </a:r>
            <a:r>
              <a:rPr lang="en-US" sz="600" dirty="0">
                <a:solidFill>
                  <a:prstClr val="black"/>
                </a:solidFill>
              </a:rPr>
              <a:t>may not add to 100% due to rounding.</a:t>
            </a:r>
          </a:p>
        </p:txBody>
      </p:sp>
      <p:grpSp>
        <p:nvGrpSpPr>
          <p:cNvPr id="77" name="Group 76"/>
          <p:cNvGrpSpPr/>
          <p:nvPr/>
        </p:nvGrpSpPr>
        <p:grpSpPr>
          <a:xfrm>
            <a:off x="6709860" y="1233860"/>
            <a:ext cx="2076193" cy="4302103"/>
            <a:chOff x="3694397" y="1364639"/>
            <a:chExt cx="2076193" cy="4302103"/>
          </a:xfrm>
        </p:grpSpPr>
        <p:grpSp>
          <p:nvGrpSpPr>
            <p:cNvPr id="78" name="Group 77"/>
            <p:cNvGrpSpPr/>
            <p:nvPr/>
          </p:nvGrpSpPr>
          <p:grpSpPr>
            <a:xfrm>
              <a:off x="3694397" y="1364639"/>
              <a:ext cx="2076193" cy="4302103"/>
              <a:chOff x="6530157" y="1200974"/>
              <a:chExt cx="2076193" cy="4302103"/>
            </a:xfrm>
          </p:grpSpPr>
          <p:pic>
            <p:nvPicPr>
              <p:cNvPr id="93" name="Picture 6" descr="http://www.viacomaffiliate.com/ResourceDownloadServlet?fileid=72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56" t="23799" r="13112" b="22781"/>
              <a:stretch/>
            </p:blipFill>
            <p:spPr bwMode="auto">
              <a:xfrm>
                <a:off x="7686102" y="4167087"/>
                <a:ext cx="441778" cy="193453"/>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96"/>
              <p:cNvGrpSpPr/>
              <p:nvPr/>
            </p:nvGrpSpPr>
            <p:grpSpPr>
              <a:xfrm>
                <a:off x="6530157" y="1200974"/>
                <a:ext cx="2076193" cy="4302103"/>
                <a:chOff x="6530157" y="1200974"/>
                <a:chExt cx="2076193" cy="4302103"/>
              </a:xfrm>
            </p:grpSpPr>
            <p:grpSp>
              <p:nvGrpSpPr>
                <p:cNvPr id="98" name="Group 97"/>
                <p:cNvGrpSpPr/>
                <p:nvPr/>
              </p:nvGrpSpPr>
              <p:grpSpPr>
                <a:xfrm>
                  <a:off x="6530157" y="1200974"/>
                  <a:ext cx="2076193" cy="4302103"/>
                  <a:chOff x="6530157" y="1200974"/>
                  <a:chExt cx="2076193" cy="4302103"/>
                </a:xfrm>
              </p:grpSpPr>
              <p:grpSp>
                <p:nvGrpSpPr>
                  <p:cNvPr id="105" name="Group 104"/>
                  <p:cNvGrpSpPr/>
                  <p:nvPr/>
                </p:nvGrpSpPr>
                <p:grpSpPr>
                  <a:xfrm>
                    <a:off x="6530157" y="3771474"/>
                    <a:ext cx="2076193" cy="570378"/>
                    <a:chOff x="6372823" y="3795402"/>
                    <a:chExt cx="2076193" cy="570378"/>
                  </a:xfrm>
                </p:grpSpPr>
                <p:pic>
                  <p:nvPicPr>
                    <p:cNvPr id="157" name="Picture 79" descr="Nick.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3237" y="3795402"/>
                      <a:ext cx="975779" cy="15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80" descr="Nick Nite.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6819" y="3918892"/>
                      <a:ext cx="762197" cy="13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6" descr="F:\Mkt Staff\MarCom\z-BRAND RESOURCES and GUIDELINES\Logos and Icons\Network Logos\New_NGC_horz_CMYK_Black_cop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823" y="4183351"/>
                      <a:ext cx="517707" cy="1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p:nvPr/>
                </p:nvGrpSpPr>
                <p:grpSpPr>
                  <a:xfrm>
                    <a:off x="6530157" y="3849902"/>
                    <a:ext cx="952122" cy="167322"/>
                    <a:chOff x="6343019" y="3906839"/>
                    <a:chExt cx="952122" cy="167322"/>
                  </a:xfrm>
                </p:grpSpPr>
                <p:pic>
                  <p:nvPicPr>
                    <p:cNvPr id="155" name="Picture 154" descr="MSNBC-gif.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3019" y="3921611"/>
                      <a:ext cx="520903" cy="13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22" descr="MTV.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2214" y="3906839"/>
                      <a:ext cx="282927" cy="16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p:nvPr/>
                </p:nvGrpSpPr>
                <p:grpSpPr>
                  <a:xfrm>
                    <a:off x="6530157" y="2025306"/>
                    <a:ext cx="2076193" cy="527961"/>
                    <a:chOff x="6411001" y="2193238"/>
                    <a:chExt cx="2076193" cy="527961"/>
                  </a:xfrm>
                </p:grpSpPr>
                <p:pic>
                  <p:nvPicPr>
                    <p:cNvPr id="150" name="Picture 93" descr="CNN.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0407" y="2225106"/>
                      <a:ext cx="376787" cy="1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3" descr="C:\Users\lrice4603k\Desktop\TEMP\dec13\CNBC_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3496" y="2193238"/>
                      <a:ext cx="320328" cy="239178"/>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7" descr="Z:\Departments\Marketing\Open\Logos and Images\Comcast Sportsnet\ComcastSportsnet_CLR-NBCU.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11001" y="2565360"/>
                      <a:ext cx="640053" cy="1558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Group 107"/>
                  <p:cNvGrpSpPr/>
                  <p:nvPr/>
                </p:nvGrpSpPr>
                <p:grpSpPr>
                  <a:xfrm>
                    <a:off x="6530157" y="1652392"/>
                    <a:ext cx="2076193" cy="641820"/>
                    <a:chOff x="6530157" y="1598111"/>
                    <a:chExt cx="2076193" cy="641820"/>
                  </a:xfrm>
                </p:grpSpPr>
                <p:pic>
                  <p:nvPicPr>
                    <p:cNvPr id="145" name="Picture 86" descr="Bravo.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0503" y="1598111"/>
                      <a:ext cx="341608" cy="25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88" descr="Cartoon.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14123" y="1607486"/>
                      <a:ext cx="392227" cy="2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89" descr="CMT.png"/>
                    <p:cNvPicPr>
                      <a:picLocks noChangeAspect="1"/>
                    </p:cNvPicPr>
                    <p:nvPr/>
                  </p:nvPicPr>
                  <p:blipFill rotWithShape="1">
                    <a:blip r:embed="rId15" cstate="print">
                      <a:extLst>
                        <a:ext uri="{28A0092B-C50C-407E-A947-70E740481C1C}">
                          <a14:useLocalDpi xmlns:a14="http://schemas.microsoft.com/office/drawing/2010/main" val="0"/>
                        </a:ext>
                      </a:extLst>
                    </a:blip>
                    <a:srcRect t="1" b="23571"/>
                    <a:stretch/>
                  </p:blipFill>
                  <p:spPr bwMode="auto">
                    <a:xfrm>
                      <a:off x="7074085" y="2017325"/>
                      <a:ext cx="441984" cy="19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7" descr="BET.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08420" y="1628061"/>
                      <a:ext cx="560070" cy="186055"/>
                    </a:xfrm>
                    <a:prstGeom prst="rect">
                      <a:avLst/>
                    </a:prstGeom>
                    <a:noFill/>
                    <a:ln>
                      <a:noFill/>
                    </a:ln>
                    <a:extLst/>
                  </p:spPr>
                </p:pic>
                <p:pic>
                  <p:nvPicPr>
                    <p:cNvPr id="149" name="Picture 148" descr="cmdy_logo2011_small.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30157" y="1934496"/>
                      <a:ext cx="347345" cy="305435"/>
                    </a:xfrm>
                    <a:prstGeom prst="rect">
                      <a:avLst/>
                    </a:prstGeom>
                    <a:noFill/>
                    <a:ln>
                      <a:noFill/>
                    </a:ln>
                    <a:extLst/>
                  </p:spPr>
                </p:pic>
              </p:grpSp>
              <p:grpSp>
                <p:nvGrpSpPr>
                  <p:cNvPr id="109" name="Group 108"/>
                  <p:cNvGrpSpPr/>
                  <p:nvPr/>
                </p:nvGrpSpPr>
                <p:grpSpPr>
                  <a:xfrm>
                    <a:off x="6530157" y="2340458"/>
                    <a:ext cx="2076193" cy="591155"/>
                    <a:chOff x="6530157" y="2341711"/>
                    <a:chExt cx="2076193" cy="591155"/>
                  </a:xfrm>
                </p:grpSpPr>
                <p:pic>
                  <p:nvPicPr>
                    <p:cNvPr id="141" name="Picture 104" descr="ESPN.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25410" y="2431598"/>
                      <a:ext cx="480940" cy="14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51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70486" y="2405880"/>
                      <a:ext cx="252982" cy="17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6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23744" y="2341711"/>
                      <a:ext cx="101389" cy="26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143"/>
                    <p:cNvPicPr/>
                    <p:nvPr/>
                  </p:nvPicPr>
                  <p:blipFill>
                    <a:blip r:embed="rId21">
                      <a:extLst>
                        <a:ext uri="{28A0092B-C50C-407E-A947-70E740481C1C}">
                          <a14:useLocalDpi xmlns:a14="http://schemas.microsoft.com/office/drawing/2010/main" val="0"/>
                        </a:ext>
                      </a:extLst>
                    </a:blip>
                    <a:stretch>
                      <a:fillRect/>
                    </a:stretch>
                  </p:blipFill>
                  <p:spPr>
                    <a:xfrm>
                      <a:off x="6530157" y="2723316"/>
                      <a:ext cx="676275" cy="209550"/>
                    </a:xfrm>
                    <a:prstGeom prst="rect">
                      <a:avLst/>
                    </a:prstGeom>
                  </p:spPr>
                </p:pic>
              </p:grpSp>
              <p:grpSp>
                <p:nvGrpSpPr>
                  <p:cNvPr id="110" name="Group 109"/>
                  <p:cNvGrpSpPr/>
                  <p:nvPr/>
                </p:nvGrpSpPr>
                <p:grpSpPr>
                  <a:xfrm>
                    <a:off x="6530157" y="3046446"/>
                    <a:ext cx="2076193" cy="660196"/>
                    <a:chOff x="6530157" y="3079781"/>
                    <a:chExt cx="2076193" cy="660196"/>
                  </a:xfrm>
                </p:grpSpPr>
                <p:pic>
                  <p:nvPicPr>
                    <p:cNvPr id="137" name="Picture 120" descr="History.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69315" y="3427998"/>
                      <a:ext cx="293525" cy="2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45" descr="F:\Mkt Staff\MarCom\z-BRAND RESOURCES and GUIDELINES\Logos and Icons\Network Logos\lifetime_2012_logo_stacked_rgb.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92332" y="3479292"/>
                      <a:ext cx="214018" cy="2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p:cNvPicPr/>
                    <p:nvPr/>
                  </p:nvPicPr>
                  <p:blipFill>
                    <a:blip r:embed="rId24">
                      <a:extLst>
                        <a:ext uri="{28A0092B-C50C-407E-A947-70E740481C1C}">
                          <a14:useLocalDpi xmlns:a14="http://schemas.microsoft.com/office/drawing/2010/main" val="0"/>
                        </a:ext>
                      </a:extLst>
                    </a:blip>
                    <a:stretch>
                      <a:fillRect/>
                    </a:stretch>
                  </p:blipFill>
                  <p:spPr>
                    <a:xfrm>
                      <a:off x="7939600" y="3079781"/>
                      <a:ext cx="666750" cy="285750"/>
                    </a:xfrm>
                    <a:prstGeom prst="rect">
                      <a:avLst/>
                    </a:prstGeom>
                  </p:spPr>
                </p:pic>
                <p:pic>
                  <p:nvPicPr>
                    <p:cNvPr id="140" name="Picture 139"/>
                    <p:cNvPicPr/>
                    <p:nvPr/>
                  </p:nvPicPr>
                  <p:blipFill rotWithShape="1">
                    <a:blip r:embed="rId25" cstate="print">
                      <a:extLst>
                        <a:ext uri="{28A0092B-C50C-407E-A947-70E740481C1C}">
                          <a14:useLocalDpi xmlns:a14="http://schemas.microsoft.com/office/drawing/2010/main" val="0"/>
                        </a:ext>
                      </a:extLst>
                    </a:blip>
                    <a:srcRect b="15142"/>
                    <a:stretch/>
                  </p:blipFill>
                  <p:spPr>
                    <a:xfrm>
                      <a:off x="6530157" y="3418394"/>
                      <a:ext cx="545465" cy="282575"/>
                    </a:xfrm>
                    <a:prstGeom prst="rect">
                      <a:avLst/>
                    </a:prstGeom>
                  </p:spPr>
                </p:pic>
              </p:grpSp>
              <p:grpSp>
                <p:nvGrpSpPr>
                  <p:cNvPr id="111" name="Group 110"/>
                  <p:cNvGrpSpPr/>
                  <p:nvPr/>
                </p:nvGrpSpPr>
                <p:grpSpPr>
                  <a:xfrm>
                    <a:off x="7364675" y="4909632"/>
                    <a:ext cx="1241675" cy="593445"/>
                    <a:chOff x="7364675" y="4909632"/>
                    <a:chExt cx="1241675" cy="593445"/>
                  </a:xfrm>
                </p:grpSpPr>
                <p:pic>
                  <p:nvPicPr>
                    <p:cNvPr id="135" name="Picture 1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364675" y="5319264"/>
                      <a:ext cx="849667" cy="183813"/>
                    </a:xfrm>
                    <a:prstGeom prst="rect">
                      <a:avLst/>
                    </a:prstGeom>
                  </p:spPr>
                </p:pic>
                <p:pic>
                  <p:nvPicPr>
                    <p:cNvPr id="136" name="Picture 135" descr="Weather.png"/>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48210" y="4909632"/>
                      <a:ext cx="358140" cy="319405"/>
                    </a:xfrm>
                    <a:prstGeom prst="rect">
                      <a:avLst/>
                    </a:prstGeom>
                    <a:noFill/>
                    <a:ln>
                      <a:noFill/>
                    </a:ln>
                    <a:extLst/>
                  </p:spPr>
                </p:pic>
              </p:grpSp>
              <p:grpSp>
                <p:nvGrpSpPr>
                  <p:cNvPr id="112" name="Group 111"/>
                  <p:cNvGrpSpPr/>
                  <p:nvPr/>
                </p:nvGrpSpPr>
                <p:grpSpPr>
                  <a:xfrm>
                    <a:off x="6530157" y="4606419"/>
                    <a:ext cx="2076193" cy="593403"/>
                    <a:chOff x="6530157" y="4621303"/>
                    <a:chExt cx="2076193" cy="593403"/>
                  </a:xfrm>
                </p:grpSpPr>
                <p:pic>
                  <p:nvPicPr>
                    <p:cNvPr id="133" name="Picture 124" descr="C:\Documents and Settings\nwales4181K\Desktop\tvland_logo_red.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530157" y="5009414"/>
                      <a:ext cx="518147" cy="20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205303" y="4621303"/>
                      <a:ext cx="401047" cy="19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Group 112"/>
                  <p:cNvGrpSpPr/>
                  <p:nvPr/>
                </p:nvGrpSpPr>
                <p:grpSpPr>
                  <a:xfrm>
                    <a:off x="6530157" y="2670815"/>
                    <a:ext cx="2076193" cy="621177"/>
                    <a:chOff x="6530157" y="2710802"/>
                    <a:chExt cx="2076193" cy="621177"/>
                  </a:xfrm>
                </p:grpSpPr>
                <p:pic>
                  <p:nvPicPr>
                    <p:cNvPr id="127" name="Picture 347" descr="N:\NW\z - BRAND AND GRAPHIC RESOURCES\Logos and Icons\Network Logos\Food_2013.jpg"/>
                    <p:cNvPicPr>
                      <a:picLocks noChangeAspect="1" noChangeArrowheads="1"/>
                    </p:cNvPicPr>
                    <p:nvPr/>
                  </p:nvPicPr>
                  <p:blipFill>
                    <a:blip r:embed="rId30" cstate="print">
                      <a:extLst>
                        <a:ext uri="{28A0092B-C50C-407E-A947-70E740481C1C}">
                          <a14:useLocalDpi xmlns:a14="http://schemas.microsoft.com/office/drawing/2010/main" val="0"/>
                        </a:ext>
                      </a:extLst>
                    </a:blip>
                    <a:srcRect l="30956" t="8916" r="22987" b="8122"/>
                    <a:stretch>
                      <a:fillRect/>
                    </a:stretch>
                  </p:blipFill>
                  <p:spPr bwMode="auto">
                    <a:xfrm>
                      <a:off x="7378831" y="2727772"/>
                      <a:ext cx="260292" cy="2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08" descr="Fox News.pn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11522" y="2727772"/>
                      <a:ext cx="256818" cy="2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60"/>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40738" y="2710802"/>
                      <a:ext cx="365612" cy="25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lrice4603k\Desktop\TEMP\dec13\FX-Logo.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530157" y="3145349"/>
                      <a:ext cx="311050" cy="1866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31"/>
                    <p:cNvPicPr/>
                    <p:nvPr/>
                  </p:nvPicPr>
                  <p:blipFill>
                    <a:blip r:embed="rId34" cstate="print">
                      <a:extLst>
                        <a:ext uri="{28A0092B-C50C-407E-A947-70E740481C1C}">
                          <a14:useLocalDpi xmlns:a14="http://schemas.microsoft.com/office/drawing/2010/main" val="0"/>
                        </a:ext>
                      </a:extLst>
                    </a:blip>
                    <a:stretch>
                      <a:fillRect/>
                    </a:stretch>
                  </p:blipFill>
                  <p:spPr>
                    <a:xfrm>
                      <a:off x="7324243" y="3158506"/>
                      <a:ext cx="533016" cy="141605"/>
                    </a:xfrm>
                    <a:prstGeom prst="rect">
                      <a:avLst/>
                    </a:prstGeom>
                  </p:spPr>
                </p:pic>
              </p:grpSp>
              <p:grpSp>
                <p:nvGrpSpPr>
                  <p:cNvPr id="114" name="Group 113"/>
                  <p:cNvGrpSpPr/>
                  <p:nvPr/>
                </p:nvGrpSpPr>
                <p:grpSpPr>
                  <a:xfrm>
                    <a:off x="6530157" y="1200974"/>
                    <a:ext cx="2076193" cy="631665"/>
                    <a:chOff x="6530157" y="1200974"/>
                    <a:chExt cx="2076193" cy="631665"/>
                  </a:xfrm>
                </p:grpSpPr>
                <p:pic>
                  <p:nvPicPr>
                    <p:cNvPr id="123" name="Picture 83" descr="A&amp;E.png"/>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530157" y="1219059"/>
                      <a:ext cx="334941" cy="17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84" descr="Adult Swim.png"/>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93740" y="1259680"/>
                      <a:ext cx="480940" cy="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421" descr="N:\NW\z - BRAND AND GRAPHIC RESOURCES\Logos and Icons\Network Logos\AMC_LOGO.jpg"/>
                    <p:cNvPicPr>
                      <a:picLocks noChangeAspect="1" noChangeArrowheads="1"/>
                    </p:cNvPicPr>
                    <p:nvPr/>
                  </p:nvPicPr>
                  <p:blipFill>
                    <a:blip r:embed="rId37" cstate="print">
                      <a:extLst>
                        <a:ext uri="{28A0092B-C50C-407E-A947-70E740481C1C}">
                          <a14:useLocalDpi xmlns:a14="http://schemas.microsoft.com/office/drawing/2010/main" val="0"/>
                        </a:ext>
                      </a:extLst>
                    </a:blip>
                    <a:srcRect r="50000"/>
                    <a:stretch>
                      <a:fillRect/>
                    </a:stretch>
                  </p:blipFill>
                  <p:spPr bwMode="auto">
                    <a:xfrm>
                      <a:off x="8240938" y="1200974"/>
                      <a:ext cx="365412" cy="2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25"/>
                    <p:cNvPicPr/>
                    <p:nvPr/>
                  </p:nvPicPr>
                  <p:blipFill>
                    <a:blip r:embed="rId38">
                      <a:extLst>
                        <a:ext uri="{28A0092B-C50C-407E-A947-70E740481C1C}">
                          <a14:useLocalDpi xmlns:a14="http://schemas.microsoft.com/office/drawing/2010/main" val="0"/>
                        </a:ext>
                      </a:extLst>
                    </a:blip>
                    <a:stretch>
                      <a:fillRect/>
                    </a:stretch>
                  </p:blipFill>
                  <p:spPr>
                    <a:xfrm>
                      <a:off x="6530157" y="1594514"/>
                      <a:ext cx="476250" cy="238125"/>
                    </a:xfrm>
                    <a:prstGeom prst="rect">
                      <a:avLst/>
                    </a:prstGeom>
                  </p:spPr>
                </p:pic>
              </p:grpSp>
              <p:grpSp>
                <p:nvGrpSpPr>
                  <p:cNvPr id="116" name="Group 115"/>
                  <p:cNvGrpSpPr/>
                  <p:nvPr/>
                </p:nvGrpSpPr>
                <p:grpSpPr>
                  <a:xfrm>
                    <a:off x="6530157" y="4152474"/>
                    <a:ext cx="2076193" cy="682866"/>
                    <a:chOff x="6530157" y="4163985"/>
                    <a:chExt cx="2076193" cy="682866"/>
                  </a:xfrm>
                </p:grpSpPr>
                <p:pic>
                  <p:nvPicPr>
                    <p:cNvPr id="117" name="Picture 1"/>
                    <p:cNvPicPr>
                      <a:picLocks noChangeAspect="1"/>
                    </p:cNvPicPr>
                    <p:nvPr/>
                  </p:nvPicPr>
                  <p:blipFill rotWithShape="1">
                    <a:blip r:embed="rId39">
                      <a:extLst>
                        <a:ext uri="{28A0092B-C50C-407E-A947-70E740481C1C}">
                          <a14:useLocalDpi xmlns:a14="http://schemas.microsoft.com/office/drawing/2010/main" val="0"/>
                        </a:ext>
                      </a:extLst>
                    </a:blip>
                    <a:srcRect b="16462"/>
                    <a:stretch/>
                  </p:blipFill>
                  <p:spPr bwMode="auto">
                    <a:xfrm>
                      <a:off x="7656048" y="4579707"/>
                      <a:ext cx="336520" cy="2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17"/>
                    <p:cNvPicPr/>
                    <p:nvPr/>
                  </p:nvPicPr>
                  <p:blipFill>
                    <a:blip r:embed="rId40" cstate="print">
                      <a:extLst>
                        <a:ext uri="{28A0092B-C50C-407E-A947-70E740481C1C}">
                          <a14:useLocalDpi xmlns:a14="http://schemas.microsoft.com/office/drawing/2010/main" val="0"/>
                        </a:ext>
                      </a:extLst>
                    </a:blip>
                    <a:stretch>
                      <a:fillRect/>
                    </a:stretch>
                  </p:blipFill>
                  <p:spPr>
                    <a:xfrm>
                      <a:off x="8171375" y="4163985"/>
                      <a:ext cx="434975" cy="314960"/>
                    </a:xfrm>
                    <a:prstGeom prst="rect">
                      <a:avLst/>
                    </a:prstGeom>
                  </p:spPr>
                </p:pic>
                <p:pic>
                  <p:nvPicPr>
                    <p:cNvPr id="119" name="Picture 2"/>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530157" y="4540974"/>
                      <a:ext cx="248970" cy="27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1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991862" y="4591850"/>
                      <a:ext cx="451451" cy="222492"/>
                    </a:xfrm>
                    <a:prstGeom prst="rect">
                      <a:avLst/>
                    </a:prstGeom>
                  </p:spPr>
                </p:pic>
              </p:grpSp>
            </p:grpSp>
            <p:pic>
              <p:nvPicPr>
                <p:cNvPr id="99" name="Picture 98"/>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031356" y="1250421"/>
                  <a:ext cx="396126" cy="154489"/>
                </a:xfrm>
                <a:prstGeom prst="rect">
                  <a:avLst/>
                </a:prstGeom>
              </p:spPr>
            </p:pic>
            <p:pic>
              <p:nvPicPr>
                <p:cNvPr id="100" name="Picture 99"/>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756533" y="3453994"/>
                  <a:ext cx="442105" cy="206725"/>
                </a:xfrm>
                <a:prstGeom prst="rect">
                  <a:avLst/>
                </a:prstGeom>
              </p:spPr>
            </p:pic>
            <p:pic>
              <p:nvPicPr>
                <p:cNvPr id="101" name="Picture 8" descr="http://atlas/tssp/marketing/Images1/Logos%20-%20Network%20PNG%20files/Oxygen_2014.png"/>
                <p:cNvPicPr>
                  <a:picLocks noChangeAspect="1" noChangeArrowheads="1"/>
                </p:cNvPicPr>
                <p:nvPr/>
              </p:nvPicPr>
              <p:blipFill rotWithShape="1">
                <a:blip r:embed="rId45" cstate="print">
                  <a:extLst>
                    <a:ext uri="{28A0092B-C50C-407E-A947-70E740481C1C}">
                      <a14:useLocalDpi xmlns:a14="http://schemas.microsoft.com/office/drawing/2010/main" val="0"/>
                    </a:ext>
                  </a:extLst>
                </a:blip>
                <a:srcRect l="-661" t="36947" r="661" b="30568"/>
                <a:stretch/>
              </p:blipFill>
              <p:spPr bwMode="auto">
                <a:xfrm>
                  <a:off x="7091358" y="4174278"/>
                  <a:ext cx="551250" cy="17907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descr="http://atlas/tssp/marketing/Images1/Logos%20-%20Network%20PNG%20files/USA_Orange_2014.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122498" y="4966670"/>
                  <a:ext cx="476654" cy="2116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4" descr="http://atlas/tssp/marketing/Images1/Logos%20-%20Network%20PNG%20files/vh1_2014.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673346" y="4985338"/>
                  <a:ext cx="500671" cy="19296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89" name="Picture 200"/>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087787" y="3202367"/>
              <a:ext cx="318356" cy="27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 name="Group 82"/>
          <p:cNvGrpSpPr/>
          <p:nvPr/>
        </p:nvGrpSpPr>
        <p:grpSpPr>
          <a:xfrm>
            <a:off x="1" y="4876800"/>
            <a:ext cx="3664947" cy="396285"/>
            <a:chOff x="230777" y="3505200"/>
            <a:chExt cx="3654359" cy="396285"/>
          </a:xfrm>
        </p:grpSpPr>
        <p:sp>
          <p:nvSpPr>
            <p:cNvPr id="84" name="Rectangle 83"/>
            <p:cNvSpPr/>
            <p:nvPr/>
          </p:nvSpPr>
          <p:spPr>
            <a:xfrm>
              <a:off x="230777" y="3505200"/>
              <a:ext cx="3654359" cy="396285"/>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84"/>
            <p:cNvSpPr txBox="1"/>
            <p:nvPr/>
          </p:nvSpPr>
          <p:spPr>
            <a:xfrm>
              <a:off x="676275" y="3505200"/>
              <a:ext cx="2819400" cy="369332"/>
            </a:xfrm>
            <a:prstGeom prst="rect">
              <a:avLst/>
            </a:prstGeom>
            <a:noFill/>
          </p:spPr>
          <p:txBody>
            <a:bodyPr wrap="square" rtlCol="0">
              <a:spAutoFit/>
            </a:bodyPr>
            <a:lstStyle/>
            <a:p>
              <a:pPr algn="ctr"/>
              <a:r>
                <a:rPr lang="en-US" b="1" dirty="0" smtClean="0">
                  <a:solidFill>
                    <a:schemeClr val="bg1"/>
                  </a:solidFill>
                </a:rPr>
                <a:t>Communities Served </a:t>
              </a:r>
              <a:endParaRPr lang="en-US" b="1" dirty="0">
                <a:solidFill>
                  <a:schemeClr val="bg1"/>
                </a:solidFill>
              </a:endParaRPr>
            </a:p>
          </p:txBody>
        </p:sp>
      </p:grpSp>
      <p:sp>
        <p:nvSpPr>
          <p:cNvPr id="76" name="Rectangle 75"/>
          <p:cNvSpPr/>
          <p:nvPr/>
        </p:nvSpPr>
        <p:spPr>
          <a:xfrm>
            <a:off x="3886200" y="869897"/>
            <a:ext cx="2417064" cy="31089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Cable TV Households*</a:t>
            </a:r>
            <a:endParaRPr lang="en-US" sz="1400" b="1" dirty="0">
              <a:solidFill>
                <a:schemeClr val="bg1"/>
              </a:solidFill>
            </a:endParaRPr>
          </a:p>
        </p:txBody>
      </p:sp>
    </p:spTree>
    <p:extLst>
      <p:ext uri="{BB962C8B-B14F-4D97-AF65-F5344CB8AC3E}">
        <p14:creationId xmlns:p14="http://schemas.microsoft.com/office/powerpoint/2010/main" val="1400740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ulti-Angles Titl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ulti-Angles Content">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ulti-Angles Content">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Graphic Template 2015</Template>
  <TotalTime>1438</TotalTime>
  <Words>2026</Words>
  <Application>Microsoft Office PowerPoint</Application>
  <PresentationFormat>On-screen Show (4:3)</PresentationFormat>
  <Paragraphs>594</Paragraphs>
  <Slides>12</Slides>
  <Notes>9</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Multi-Angles Title</vt:lpstr>
      <vt:lpstr>Multi-Angles Content</vt:lpstr>
      <vt:lpstr>1_Multi-Angles Content</vt:lpstr>
      <vt:lpstr>Mendocino Tourism</vt:lpstr>
      <vt:lpstr>PowerPoint Presentation</vt:lpstr>
      <vt:lpstr>PowerPoint Presentation</vt:lpstr>
      <vt:lpstr>PowerPoint Presentation</vt:lpstr>
      <vt:lpstr>PowerPoint Presentation</vt:lpstr>
      <vt:lpstr>PowerPoint Presentation</vt:lpstr>
      <vt:lpstr>PowerPoint Presentation</vt:lpstr>
      <vt:lpstr>Berkeley syscodes 5542 &amp; 4180 TV &amp; Online Advertising Area Profile</vt:lpstr>
      <vt:lpstr>Contra Costa Plus syscode 9422 Advertising Area Profile</vt:lpstr>
      <vt:lpstr>Contra Costa syscodes 5262 &amp; 4181 TV &amp; Online Advertising Area Profile</vt:lpstr>
      <vt:lpstr>DISH-DIRECTV Satellite Zone Profile for Regional Sports Nets (RSNs)</vt:lpstr>
      <vt:lpstr>West Sacramento syscodes 6076 &amp; 4235 Advertising Area Profile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Lawler, Maude</dc:creator>
  <cp:lastModifiedBy>Schoeppner, Cammie</cp:lastModifiedBy>
  <cp:revision>131</cp:revision>
  <dcterms:created xsi:type="dcterms:W3CDTF">2015-04-21T23:51:50Z</dcterms:created>
  <dcterms:modified xsi:type="dcterms:W3CDTF">2016-10-11T17:42:04Z</dcterms:modified>
</cp:coreProperties>
</file>